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1" r:id="rId8"/>
    <p:sldId id="268" r:id="rId9"/>
    <p:sldId id="269" r:id="rId10"/>
    <p:sldId id="260" r:id="rId11"/>
    <p:sldId id="270" r:id="rId12"/>
    <p:sldId id="262" r:id="rId13"/>
    <p:sldId id="271" r:id="rId14"/>
    <p:sldId id="272" r:id="rId15"/>
    <p:sldId id="273" r:id="rId16"/>
    <p:sldId id="274" r:id="rId17"/>
    <p:sldId id="275" r:id="rId18"/>
    <p:sldId id="276" r:id="rId19"/>
    <p:sldId id="263" r:id="rId20"/>
    <p:sldId id="277" r:id="rId21"/>
    <p:sldId id="278" r:id="rId22"/>
    <p:sldId id="279" r:id="rId23"/>
    <p:sldId id="280" r:id="rId24"/>
    <p:sldId id="281" r:id="rId25"/>
    <p:sldId id="282" r:id="rId26"/>
    <p:sldId id="264" r:id="rId27"/>
    <p:sldId id="265" r:id="rId28"/>
    <p:sldId id="266"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111" d="100"/>
          <a:sy n="111" d="100"/>
        </p:scale>
        <p:origin x="22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ones" userId="4d29b799bfdfa0de" providerId="LiveId" clId="{312D8EED-14B7-4725-9C43-B4B6FBE49763}"/>
    <pc:docChg chg="undo custSel modSld">
      <pc:chgData name="Nicholas Jones" userId="4d29b799bfdfa0de" providerId="LiveId" clId="{312D8EED-14B7-4725-9C43-B4B6FBE49763}" dt="2025-02-26T15:51:58.749" v="490" actId="2711"/>
      <pc:docMkLst>
        <pc:docMk/>
      </pc:docMkLst>
      <pc:sldChg chg="modSp mod">
        <pc:chgData name="Nicholas Jones" userId="4d29b799bfdfa0de" providerId="LiveId" clId="{312D8EED-14B7-4725-9C43-B4B6FBE49763}" dt="2025-02-26T15:44:17.384" v="450" actId="2711"/>
        <pc:sldMkLst>
          <pc:docMk/>
          <pc:sldMk cId="2345266227" sldId="256"/>
        </pc:sldMkLst>
        <pc:spChg chg="mod">
          <ac:chgData name="Nicholas Jones" userId="4d29b799bfdfa0de" providerId="LiveId" clId="{312D8EED-14B7-4725-9C43-B4B6FBE49763}" dt="2025-02-26T15:44:07.057" v="449" actId="2711"/>
          <ac:spMkLst>
            <pc:docMk/>
            <pc:sldMk cId="2345266227" sldId="256"/>
            <ac:spMk id="2" creationId="{46F63DE0-A89B-4ABF-8843-C27787BB3044}"/>
          </ac:spMkLst>
        </pc:spChg>
        <pc:spChg chg="mod">
          <ac:chgData name="Nicholas Jones" userId="4d29b799bfdfa0de" providerId="LiveId" clId="{312D8EED-14B7-4725-9C43-B4B6FBE49763}" dt="2025-02-26T15:44:17.384" v="450" actId="2711"/>
          <ac:spMkLst>
            <pc:docMk/>
            <pc:sldMk cId="2345266227" sldId="256"/>
            <ac:spMk id="3" creationId="{94CEE10E-FFD8-4B1D-8281-9D5BB933AFC0}"/>
          </ac:spMkLst>
        </pc:spChg>
      </pc:sldChg>
      <pc:sldChg chg="modSp mod">
        <pc:chgData name="Nicholas Jones" userId="4d29b799bfdfa0de" providerId="LiveId" clId="{312D8EED-14B7-4725-9C43-B4B6FBE49763}" dt="2025-02-26T15:44:37.937" v="452" actId="2711"/>
        <pc:sldMkLst>
          <pc:docMk/>
          <pc:sldMk cId="1983238419" sldId="258"/>
        </pc:sldMkLst>
        <pc:spChg chg="mod">
          <ac:chgData name="Nicholas Jones" userId="4d29b799bfdfa0de" providerId="LiveId" clId="{312D8EED-14B7-4725-9C43-B4B6FBE49763}" dt="2025-02-26T15:44:30.096" v="451" actId="2711"/>
          <ac:spMkLst>
            <pc:docMk/>
            <pc:sldMk cId="1983238419" sldId="258"/>
            <ac:spMk id="2" creationId="{69FD8634-5079-4E93-8FBB-81A952148E80}"/>
          </ac:spMkLst>
        </pc:spChg>
        <pc:spChg chg="mod">
          <ac:chgData name="Nicholas Jones" userId="4d29b799bfdfa0de" providerId="LiveId" clId="{312D8EED-14B7-4725-9C43-B4B6FBE49763}" dt="2025-02-26T15:44:37.937" v="452" actId="2711"/>
          <ac:spMkLst>
            <pc:docMk/>
            <pc:sldMk cId="1983238419" sldId="258"/>
            <ac:spMk id="3" creationId="{12708BB7-2539-4FD3-9DB3-428EE20936AB}"/>
          </ac:spMkLst>
        </pc:spChg>
      </pc:sldChg>
      <pc:sldChg chg="modSp mod">
        <pc:chgData name="Nicholas Jones" userId="4d29b799bfdfa0de" providerId="LiveId" clId="{312D8EED-14B7-4725-9C43-B4B6FBE49763}" dt="2025-02-26T15:44:54.667" v="454" actId="2711"/>
        <pc:sldMkLst>
          <pc:docMk/>
          <pc:sldMk cId="3291157648" sldId="259"/>
        </pc:sldMkLst>
        <pc:spChg chg="mod">
          <ac:chgData name="Nicholas Jones" userId="4d29b799bfdfa0de" providerId="LiveId" clId="{312D8EED-14B7-4725-9C43-B4B6FBE49763}" dt="2025-02-26T15:44:48.048" v="453" actId="2711"/>
          <ac:spMkLst>
            <pc:docMk/>
            <pc:sldMk cId="3291157648" sldId="259"/>
            <ac:spMk id="2" creationId="{69FD8634-5079-4E93-8FBB-81A952148E80}"/>
          </ac:spMkLst>
        </pc:spChg>
        <pc:spChg chg="mod">
          <ac:chgData name="Nicholas Jones" userId="4d29b799bfdfa0de" providerId="LiveId" clId="{312D8EED-14B7-4725-9C43-B4B6FBE49763}" dt="2025-02-26T15:44:54.667" v="454" actId="2711"/>
          <ac:spMkLst>
            <pc:docMk/>
            <pc:sldMk cId="3291157648" sldId="259"/>
            <ac:spMk id="3" creationId="{12708BB7-2539-4FD3-9DB3-428EE20936AB}"/>
          </ac:spMkLst>
        </pc:spChg>
      </pc:sldChg>
      <pc:sldChg chg="modSp mod">
        <pc:chgData name="Nicholas Jones" userId="4d29b799bfdfa0de" providerId="LiveId" clId="{312D8EED-14B7-4725-9C43-B4B6FBE49763}" dt="2025-02-26T15:45:51.255" v="462" actId="2711"/>
        <pc:sldMkLst>
          <pc:docMk/>
          <pc:sldMk cId="1219379708" sldId="260"/>
        </pc:sldMkLst>
        <pc:spChg chg="mod">
          <ac:chgData name="Nicholas Jones" userId="4d29b799bfdfa0de" providerId="LiveId" clId="{312D8EED-14B7-4725-9C43-B4B6FBE49763}" dt="2025-02-26T15:45:51.255" v="462" actId="2711"/>
          <ac:spMkLst>
            <pc:docMk/>
            <pc:sldMk cId="1219379708" sldId="260"/>
            <ac:spMk id="2" creationId="{69FD8634-5079-4E93-8FBB-81A952148E80}"/>
          </ac:spMkLst>
        </pc:spChg>
        <pc:spChg chg="mod">
          <ac:chgData name="Nicholas Jones" userId="4d29b799bfdfa0de" providerId="LiveId" clId="{312D8EED-14B7-4725-9C43-B4B6FBE49763}" dt="2025-02-26T15:45:46.025" v="461" actId="2711"/>
          <ac:spMkLst>
            <pc:docMk/>
            <pc:sldMk cId="1219379708" sldId="260"/>
            <ac:spMk id="3" creationId="{12708BB7-2539-4FD3-9DB3-428EE20936AB}"/>
          </ac:spMkLst>
        </pc:spChg>
      </pc:sldChg>
      <pc:sldChg chg="delSp modSp mod">
        <pc:chgData name="Nicholas Jones" userId="4d29b799bfdfa0de" providerId="LiveId" clId="{312D8EED-14B7-4725-9C43-B4B6FBE49763}" dt="2025-02-26T15:45:07.535" v="456" actId="2711"/>
        <pc:sldMkLst>
          <pc:docMk/>
          <pc:sldMk cId="763875048" sldId="261"/>
        </pc:sldMkLst>
        <pc:spChg chg="mod">
          <ac:chgData name="Nicholas Jones" userId="4d29b799bfdfa0de" providerId="LiveId" clId="{312D8EED-14B7-4725-9C43-B4B6FBE49763}" dt="2025-02-26T15:45:07.535" v="456" actId="2711"/>
          <ac:spMkLst>
            <pc:docMk/>
            <pc:sldMk cId="763875048" sldId="261"/>
            <ac:spMk id="2" creationId="{94A641CE-978A-465F-BB8F-7BB08F4D8DBD}"/>
          </ac:spMkLst>
        </pc:spChg>
        <pc:spChg chg="del">
          <ac:chgData name="Nicholas Jones" userId="4d29b799bfdfa0de" providerId="LiveId" clId="{312D8EED-14B7-4725-9C43-B4B6FBE49763}" dt="2025-02-26T15:45:01.787" v="455" actId="478"/>
          <ac:spMkLst>
            <pc:docMk/>
            <pc:sldMk cId="763875048" sldId="261"/>
            <ac:spMk id="4" creationId="{5729E123-7511-4378-959C-16649A24FA1F}"/>
          </ac:spMkLst>
        </pc:spChg>
      </pc:sldChg>
      <pc:sldChg chg="delSp modSp mod">
        <pc:chgData name="Nicholas Jones" userId="4d29b799bfdfa0de" providerId="LiveId" clId="{312D8EED-14B7-4725-9C43-B4B6FBE49763}" dt="2025-02-26T15:46:45.456" v="465" actId="2711"/>
        <pc:sldMkLst>
          <pc:docMk/>
          <pc:sldMk cId="3779477944" sldId="262"/>
        </pc:sldMkLst>
        <pc:spChg chg="mod">
          <ac:chgData name="Nicholas Jones" userId="4d29b799bfdfa0de" providerId="LiveId" clId="{312D8EED-14B7-4725-9C43-B4B6FBE49763}" dt="2025-02-26T15:46:45.456" v="465" actId="2711"/>
          <ac:spMkLst>
            <pc:docMk/>
            <pc:sldMk cId="3779477944" sldId="262"/>
            <ac:spMk id="2" creationId="{ABDD74EE-5D37-4226-B757-A020EC38ECB4}"/>
          </ac:spMkLst>
        </pc:spChg>
        <pc:spChg chg="del">
          <ac:chgData name="Nicholas Jones" userId="4d29b799bfdfa0de" providerId="LiveId" clId="{312D8EED-14B7-4725-9C43-B4B6FBE49763}" dt="2025-02-26T15:23:00.423" v="433" actId="478"/>
          <ac:spMkLst>
            <pc:docMk/>
            <pc:sldMk cId="3779477944" sldId="262"/>
            <ac:spMk id="4" creationId="{6BA2A95A-B4C6-4F2D-8292-48442EBE1CCB}"/>
          </ac:spMkLst>
        </pc:spChg>
      </pc:sldChg>
      <pc:sldChg chg="delSp modSp mod">
        <pc:chgData name="Nicholas Jones" userId="4d29b799bfdfa0de" providerId="LiveId" clId="{312D8EED-14B7-4725-9C43-B4B6FBE49763}" dt="2025-02-26T15:50:11.432" v="476" actId="2711"/>
        <pc:sldMkLst>
          <pc:docMk/>
          <pc:sldMk cId="1114468118" sldId="263"/>
        </pc:sldMkLst>
        <pc:spChg chg="mod">
          <ac:chgData name="Nicholas Jones" userId="4d29b799bfdfa0de" providerId="LiveId" clId="{312D8EED-14B7-4725-9C43-B4B6FBE49763}" dt="2025-02-26T15:50:11.432" v="476" actId="2711"/>
          <ac:spMkLst>
            <pc:docMk/>
            <pc:sldMk cId="1114468118" sldId="263"/>
            <ac:spMk id="2" creationId="{CE381018-033D-4123-BD97-C84D2AE4790B}"/>
          </ac:spMkLst>
        </pc:spChg>
        <pc:spChg chg="del">
          <ac:chgData name="Nicholas Jones" userId="4d29b799bfdfa0de" providerId="LiveId" clId="{312D8EED-14B7-4725-9C43-B4B6FBE49763}" dt="2025-02-26T15:23:33.415" v="435" actId="478"/>
          <ac:spMkLst>
            <pc:docMk/>
            <pc:sldMk cId="1114468118" sldId="263"/>
            <ac:spMk id="4" creationId="{AF760490-FE28-4154-B31B-2333BBEC83A9}"/>
          </ac:spMkLst>
        </pc:spChg>
      </pc:sldChg>
      <pc:sldChg chg="modSp mod">
        <pc:chgData name="Nicholas Jones" userId="4d29b799bfdfa0de" providerId="LiveId" clId="{312D8EED-14B7-4725-9C43-B4B6FBE49763}" dt="2025-02-26T15:51:28.768" v="485" actId="2711"/>
        <pc:sldMkLst>
          <pc:docMk/>
          <pc:sldMk cId="1157063277" sldId="264"/>
        </pc:sldMkLst>
        <pc:spChg chg="mod">
          <ac:chgData name="Nicholas Jones" userId="4d29b799bfdfa0de" providerId="LiveId" clId="{312D8EED-14B7-4725-9C43-B4B6FBE49763}" dt="2025-02-26T15:51:28.768" v="485" actId="2711"/>
          <ac:spMkLst>
            <pc:docMk/>
            <pc:sldMk cId="1157063277" sldId="264"/>
            <ac:spMk id="2" creationId="{69FD8634-5079-4E93-8FBB-81A952148E80}"/>
          </ac:spMkLst>
        </pc:spChg>
        <pc:spChg chg="mod">
          <ac:chgData name="Nicholas Jones" userId="4d29b799bfdfa0de" providerId="LiveId" clId="{312D8EED-14B7-4725-9C43-B4B6FBE49763}" dt="2025-02-26T15:51:28.768" v="485" actId="2711"/>
          <ac:spMkLst>
            <pc:docMk/>
            <pc:sldMk cId="1157063277" sldId="264"/>
            <ac:spMk id="3" creationId="{12708BB7-2539-4FD3-9DB3-428EE20936AB}"/>
          </ac:spMkLst>
        </pc:spChg>
      </pc:sldChg>
      <pc:sldChg chg="modSp mod">
        <pc:chgData name="Nicholas Jones" userId="4d29b799bfdfa0de" providerId="LiveId" clId="{312D8EED-14B7-4725-9C43-B4B6FBE49763}" dt="2025-02-26T15:51:37.351" v="487" actId="27636"/>
        <pc:sldMkLst>
          <pc:docMk/>
          <pc:sldMk cId="3959364270" sldId="265"/>
        </pc:sldMkLst>
        <pc:spChg chg="mod">
          <ac:chgData name="Nicholas Jones" userId="4d29b799bfdfa0de" providerId="LiveId" clId="{312D8EED-14B7-4725-9C43-B4B6FBE49763}" dt="2025-02-26T15:51:37.344" v="486" actId="2711"/>
          <ac:spMkLst>
            <pc:docMk/>
            <pc:sldMk cId="3959364270" sldId="265"/>
            <ac:spMk id="2" creationId="{69FD8634-5079-4E93-8FBB-81A952148E80}"/>
          </ac:spMkLst>
        </pc:spChg>
        <pc:spChg chg="mod">
          <ac:chgData name="Nicholas Jones" userId="4d29b799bfdfa0de" providerId="LiveId" clId="{312D8EED-14B7-4725-9C43-B4B6FBE49763}" dt="2025-02-26T15:51:37.351" v="487" actId="27636"/>
          <ac:spMkLst>
            <pc:docMk/>
            <pc:sldMk cId="3959364270" sldId="265"/>
            <ac:spMk id="3" creationId="{12708BB7-2539-4FD3-9DB3-428EE20936AB}"/>
          </ac:spMkLst>
        </pc:spChg>
      </pc:sldChg>
      <pc:sldChg chg="delSp modSp mod">
        <pc:chgData name="Nicholas Jones" userId="4d29b799bfdfa0de" providerId="LiveId" clId="{312D8EED-14B7-4725-9C43-B4B6FBE49763}" dt="2025-02-26T15:51:51.456" v="489" actId="5793"/>
        <pc:sldMkLst>
          <pc:docMk/>
          <pc:sldMk cId="4244436181" sldId="266"/>
        </pc:sldMkLst>
        <pc:spChg chg="mod">
          <ac:chgData name="Nicholas Jones" userId="4d29b799bfdfa0de" providerId="LiveId" clId="{312D8EED-14B7-4725-9C43-B4B6FBE49763}" dt="2025-02-26T15:51:47.276" v="488" actId="2711"/>
          <ac:spMkLst>
            <pc:docMk/>
            <pc:sldMk cId="4244436181" sldId="266"/>
            <ac:spMk id="2" creationId="{69FD8634-5079-4E93-8FBB-81A952148E80}"/>
          </ac:spMkLst>
        </pc:spChg>
        <pc:spChg chg="mod">
          <ac:chgData name="Nicholas Jones" userId="4d29b799bfdfa0de" providerId="LiveId" clId="{312D8EED-14B7-4725-9C43-B4B6FBE49763}" dt="2025-02-26T15:51:51.456" v="489" actId="5793"/>
          <ac:spMkLst>
            <pc:docMk/>
            <pc:sldMk cId="4244436181" sldId="266"/>
            <ac:spMk id="3" creationId="{12708BB7-2539-4FD3-9DB3-428EE20936AB}"/>
          </ac:spMkLst>
        </pc:spChg>
        <pc:spChg chg="del">
          <ac:chgData name="Nicholas Jones" userId="4d29b799bfdfa0de" providerId="LiveId" clId="{312D8EED-14B7-4725-9C43-B4B6FBE49763}" dt="2025-02-26T15:34:27.575" v="447" actId="478"/>
          <ac:spMkLst>
            <pc:docMk/>
            <pc:sldMk cId="4244436181" sldId="266"/>
            <ac:spMk id="4" creationId="{FD85468B-AA09-444D-B3C2-AF8BE0B85647}"/>
          </ac:spMkLst>
        </pc:spChg>
      </pc:sldChg>
      <pc:sldChg chg="delSp modSp mod">
        <pc:chgData name="Nicholas Jones" userId="4d29b799bfdfa0de" providerId="LiveId" clId="{312D8EED-14B7-4725-9C43-B4B6FBE49763}" dt="2025-02-26T15:51:58.749" v="490" actId="2711"/>
        <pc:sldMkLst>
          <pc:docMk/>
          <pc:sldMk cId="3212373778" sldId="267"/>
        </pc:sldMkLst>
        <pc:spChg chg="mod">
          <ac:chgData name="Nicholas Jones" userId="4d29b799bfdfa0de" providerId="LiveId" clId="{312D8EED-14B7-4725-9C43-B4B6FBE49763}" dt="2025-02-26T15:51:58.749" v="490" actId="2711"/>
          <ac:spMkLst>
            <pc:docMk/>
            <pc:sldMk cId="3212373778" sldId="267"/>
            <ac:spMk id="2" creationId="{C783DD5E-D8EB-4295-B796-FB1D0A881A1E}"/>
          </ac:spMkLst>
        </pc:spChg>
        <pc:spChg chg="mod">
          <ac:chgData name="Nicholas Jones" userId="4d29b799bfdfa0de" providerId="LiveId" clId="{312D8EED-14B7-4725-9C43-B4B6FBE49763}" dt="2025-02-26T15:51:58.749" v="490" actId="2711"/>
          <ac:spMkLst>
            <pc:docMk/>
            <pc:sldMk cId="3212373778" sldId="267"/>
            <ac:spMk id="3" creationId="{A0747B65-D617-4A2D-AB64-874C964BF011}"/>
          </ac:spMkLst>
        </pc:spChg>
        <pc:spChg chg="del">
          <ac:chgData name="Nicholas Jones" userId="4d29b799bfdfa0de" providerId="LiveId" clId="{312D8EED-14B7-4725-9C43-B4B6FBE49763}" dt="2025-02-26T15:33:17.807" v="443" actId="478"/>
          <ac:spMkLst>
            <pc:docMk/>
            <pc:sldMk cId="3212373778" sldId="267"/>
            <ac:spMk id="4" creationId="{43334ECF-FB78-4B70-A629-796C67AD888C}"/>
          </ac:spMkLst>
        </pc:spChg>
      </pc:sldChg>
      <pc:sldChg chg="modSp mod">
        <pc:chgData name="Nicholas Jones" userId="4d29b799bfdfa0de" providerId="LiveId" clId="{312D8EED-14B7-4725-9C43-B4B6FBE49763}" dt="2025-02-26T15:45:24.115" v="458" actId="2711"/>
        <pc:sldMkLst>
          <pc:docMk/>
          <pc:sldMk cId="1503845761" sldId="268"/>
        </pc:sldMkLst>
        <pc:spChg chg="mod">
          <ac:chgData name="Nicholas Jones" userId="4d29b799bfdfa0de" providerId="LiveId" clId="{312D8EED-14B7-4725-9C43-B4B6FBE49763}" dt="2025-02-26T15:45:24.115" v="458" actId="2711"/>
          <ac:spMkLst>
            <pc:docMk/>
            <pc:sldMk cId="1503845761" sldId="268"/>
            <ac:spMk id="2" creationId="{69FD8634-5079-4E93-8FBB-81A952148E80}"/>
          </ac:spMkLst>
        </pc:spChg>
        <pc:spChg chg="mod">
          <ac:chgData name="Nicholas Jones" userId="4d29b799bfdfa0de" providerId="LiveId" clId="{312D8EED-14B7-4725-9C43-B4B6FBE49763}" dt="2025-02-26T15:45:16.784" v="457" actId="2711"/>
          <ac:spMkLst>
            <pc:docMk/>
            <pc:sldMk cId="1503845761" sldId="268"/>
            <ac:spMk id="3" creationId="{12708BB7-2539-4FD3-9DB3-428EE20936AB}"/>
          </ac:spMkLst>
        </pc:spChg>
      </pc:sldChg>
      <pc:sldChg chg="modSp mod">
        <pc:chgData name="Nicholas Jones" userId="4d29b799bfdfa0de" providerId="LiveId" clId="{312D8EED-14B7-4725-9C43-B4B6FBE49763}" dt="2025-02-26T15:45:37.599" v="460" actId="2711"/>
        <pc:sldMkLst>
          <pc:docMk/>
          <pc:sldMk cId="3098229158" sldId="269"/>
        </pc:sldMkLst>
        <pc:spChg chg="mod">
          <ac:chgData name="Nicholas Jones" userId="4d29b799bfdfa0de" providerId="LiveId" clId="{312D8EED-14B7-4725-9C43-B4B6FBE49763}" dt="2025-02-26T15:45:37.599" v="460" actId="2711"/>
          <ac:spMkLst>
            <pc:docMk/>
            <pc:sldMk cId="3098229158" sldId="269"/>
            <ac:spMk id="2" creationId="{69FD8634-5079-4E93-8FBB-81A952148E80}"/>
          </ac:spMkLst>
        </pc:spChg>
        <pc:spChg chg="mod">
          <ac:chgData name="Nicholas Jones" userId="4d29b799bfdfa0de" providerId="LiveId" clId="{312D8EED-14B7-4725-9C43-B4B6FBE49763}" dt="2025-02-26T15:45:32.097" v="459" actId="2711"/>
          <ac:spMkLst>
            <pc:docMk/>
            <pc:sldMk cId="3098229158" sldId="269"/>
            <ac:spMk id="3" creationId="{12708BB7-2539-4FD3-9DB3-428EE20936AB}"/>
          </ac:spMkLst>
        </pc:spChg>
      </pc:sldChg>
      <pc:sldChg chg="modSp mod">
        <pc:chgData name="Nicholas Jones" userId="4d29b799bfdfa0de" providerId="LiveId" clId="{312D8EED-14B7-4725-9C43-B4B6FBE49763}" dt="2025-02-26T15:46:04.287" v="464" actId="2711"/>
        <pc:sldMkLst>
          <pc:docMk/>
          <pc:sldMk cId="1651588343" sldId="270"/>
        </pc:sldMkLst>
        <pc:spChg chg="mod">
          <ac:chgData name="Nicholas Jones" userId="4d29b799bfdfa0de" providerId="LiveId" clId="{312D8EED-14B7-4725-9C43-B4B6FBE49763}" dt="2025-02-26T15:46:04.287" v="464" actId="2711"/>
          <ac:spMkLst>
            <pc:docMk/>
            <pc:sldMk cId="1651588343" sldId="270"/>
            <ac:spMk id="2" creationId="{AD364AE3-20AC-4518-A24F-184364E8F222}"/>
          </ac:spMkLst>
        </pc:spChg>
        <pc:spChg chg="mod">
          <ac:chgData name="Nicholas Jones" userId="4d29b799bfdfa0de" providerId="LiveId" clId="{312D8EED-14B7-4725-9C43-B4B6FBE49763}" dt="2025-02-26T15:45:58.104" v="463" actId="2711"/>
          <ac:spMkLst>
            <pc:docMk/>
            <pc:sldMk cId="1651588343" sldId="270"/>
            <ac:spMk id="3" creationId="{7EF6F71F-5E18-4A78-A36D-233059D0548A}"/>
          </ac:spMkLst>
        </pc:spChg>
      </pc:sldChg>
      <pc:sldChg chg="modSp mod">
        <pc:chgData name="Nicholas Jones" userId="4d29b799bfdfa0de" providerId="LiveId" clId="{312D8EED-14B7-4725-9C43-B4B6FBE49763}" dt="2025-02-26T15:47:02.136" v="467" actId="2711"/>
        <pc:sldMkLst>
          <pc:docMk/>
          <pc:sldMk cId="2275067369" sldId="271"/>
        </pc:sldMkLst>
        <pc:spChg chg="mod">
          <ac:chgData name="Nicholas Jones" userId="4d29b799bfdfa0de" providerId="LiveId" clId="{312D8EED-14B7-4725-9C43-B4B6FBE49763}" dt="2025-02-26T15:47:02.136" v="467" actId="2711"/>
          <ac:spMkLst>
            <pc:docMk/>
            <pc:sldMk cId="2275067369" sldId="271"/>
            <ac:spMk id="2" creationId="{69FD8634-5079-4E93-8FBB-81A952148E80}"/>
          </ac:spMkLst>
        </pc:spChg>
        <pc:spChg chg="mod">
          <ac:chgData name="Nicholas Jones" userId="4d29b799bfdfa0de" providerId="LiveId" clId="{312D8EED-14B7-4725-9C43-B4B6FBE49763}" dt="2025-02-26T15:46:55.712" v="466" actId="2711"/>
          <ac:spMkLst>
            <pc:docMk/>
            <pc:sldMk cId="2275067369" sldId="271"/>
            <ac:spMk id="3" creationId="{12708BB7-2539-4FD3-9DB3-428EE20936AB}"/>
          </ac:spMkLst>
        </pc:spChg>
      </pc:sldChg>
      <pc:sldChg chg="modSp mod">
        <pc:chgData name="Nicholas Jones" userId="4d29b799bfdfa0de" providerId="LiveId" clId="{312D8EED-14B7-4725-9C43-B4B6FBE49763}" dt="2025-02-26T15:47:14.755" v="469" actId="2711"/>
        <pc:sldMkLst>
          <pc:docMk/>
          <pc:sldMk cId="1470926729" sldId="272"/>
        </pc:sldMkLst>
        <pc:spChg chg="mod">
          <ac:chgData name="Nicholas Jones" userId="4d29b799bfdfa0de" providerId="LiveId" clId="{312D8EED-14B7-4725-9C43-B4B6FBE49763}" dt="2025-02-26T15:47:14.755" v="469" actId="2711"/>
          <ac:spMkLst>
            <pc:docMk/>
            <pc:sldMk cId="1470926729" sldId="272"/>
            <ac:spMk id="2" creationId="{69FD8634-5079-4E93-8FBB-81A952148E80}"/>
          </ac:spMkLst>
        </pc:spChg>
        <pc:spChg chg="mod">
          <ac:chgData name="Nicholas Jones" userId="4d29b799bfdfa0de" providerId="LiveId" clId="{312D8EED-14B7-4725-9C43-B4B6FBE49763}" dt="2025-02-26T15:47:09.336" v="468" actId="2711"/>
          <ac:spMkLst>
            <pc:docMk/>
            <pc:sldMk cId="1470926729" sldId="272"/>
            <ac:spMk id="11" creationId="{9CA8FEEB-E064-2F94-1C10-C5508460E1F4}"/>
          </ac:spMkLst>
        </pc:spChg>
      </pc:sldChg>
      <pc:sldChg chg="modSp mod">
        <pc:chgData name="Nicholas Jones" userId="4d29b799bfdfa0de" providerId="LiveId" clId="{312D8EED-14B7-4725-9C43-B4B6FBE49763}" dt="2025-02-26T15:47:25.034" v="470" actId="2711"/>
        <pc:sldMkLst>
          <pc:docMk/>
          <pc:sldMk cId="223051655" sldId="273"/>
        </pc:sldMkLst>
        <pc:spChg chg="mod">
          <ac:chgData name="Nicholas Jones" userId="4d29b799bfdfa0de" providerId="LiveId" clId="{312D8EED-14B7-4725-9C43-B4B6FBE49763}" dt="2025-02-26T15:47:25.034" v="470" actId="2711"/>
          <ac:spMkLst>
            <pc:docMk/>
            <pc:sldMk cId="223051655" sldId="273"/>
            <ac:spMk id="2" creationId="{69FD8634-5079-4E93-8FBB-81A952148E80}"/>
          </ac:spMkLst>
        </pc:spChg>
      </pc:sldChg>
      <pc:sldChg chg="modSp mod">
        <pc:chgData name="Nicholas Jones" userId="4d29b799bfdfa0de" providerId="LiveId" clId="{312D8EED-14B7-4725-9C43-B4B6FBE49763}" dt="2025-02-26T15:47:36.863" v="472" actId="2711"/>
        <pc:sldMkLst>
          <pc:docMk/>
          <pc:sldMk cId="1065595078" sldId="274"/>
        </pc:sldMkLst>
        <pc:spChg chg="mod">
          <ac:chgData name="Nicholas Jones" userId="4d29b799bfdfa0de" providerId="LiveId" clId="{312D8EED-14B7-4725-9C43-B4B6FBE49763}" dt="2025-02-26T15:47:36.863" v="472" actId="2711"/>
          <ac:spMkLst>
            <pc:docMk/>
            <pc:sldMk cId="1065595078" sldId="274"/>
            <ac:spMk id="2" creationId="{F8BD08C6-5A0E-8360-4A05-7CCE49CC48B8}"/>
          </ac:spMkLst>
        </pc:spChg>
        <pc:spChg chg="mod">
          <ac:chgData name="Nicholas Jones" userId="4d29b799bfdfa0de" providerId="LiveId" clId="{312D8EED-14B7-4725-9C43-B4B6FBE49763}" dt="2025-02-26T15:47:31.920" v="471" actId="2711"/>
          <ac:spMkLst>
            <pc:docMk/>
            <pc:sldMk cId="1065595078" sldId="274"/>
            <ac:spMk id="3" creationId="{81D5E4E9-386B-B2C2-C029-BB04BE1DBA61}"/>
          </ac:spMkLst>
        </pc:spChg>
      </pc:sldChg>
      <pc:sldChg chg="modSp mod">
        <pc:chgData name="Nicholas Jones" userId="4d29b799bfdfa0de" providerId="LiveId" clId="{312D8EED-14B7-4725-9C43-B4B6FBE49763}" dt="2025-02-26T15:47:49.120" v="474" actId="2711"/>
        <pc:sldMkLst>
          <pc:docMk/>
          <pc:sldMk cId="2546212688" sldId="275"/>
        </pc:sldMkLst>
        <pc:spChg chg="mod">
          <ac:chgData name="Nicholas Jones" userId="4d29b799bfdfa0de" providerId="LiveId" clId="{312D8EED-14B7-4725-9C43-B4B6FBE49763}" dt="2025-02-26T15:47:49.120" v="474" actId="2711"/>
          <ac:spMkLst>
            <pc:docMk/>
            <pc:sldMk cId="2546212688" sldId="275"/>
            <ac:spMk id="2" creationId="{69FD8634-5079-4E93-8FBB-81A952148E80}"/>
          </ac:spMkLst>
        </pc:spChg>
        <pc:spChg chg="mod">
          <ac:chgData name="Nicholas Jones" userId="4d29b799bfdfa0de" providerId="LiveId" clId="{312D8EED-14B7-4725-9C43-B4B6FBE49763}" dt="2025-02-26T15:47:43.505" v="473" actId="2711"/>
          <ac:spMkLst>
            <pc:docMk/>
            <pc:sldMk cId="2546212688" sldId="275"/>
            <ac:spMk id="3" creationId="{12708BB7-2539-4FD3-9DB3-428EE20936AB}"/>
          </ac:spMkLst>
        </pc:spChg>
      </pc:sldChg>
      <pc:sldChg chg="modSp mod">
        <pc:chgData name="Nicholas Jones" userId="4d29b799bfdfa0de" providerId="LiveId" clId="{312D8EED-14B7-4725-9C43-B4B6FBE49763}" dt="2025-02-26T15:48:04.430" v="475" actId="2711"/>
        <pc:sldMkLst>
          <pc:docMk/>
          <pc:sldMk cId="2616364353" sldId="276"/>
        </pc:sldMkLst>
        <pc:spChg chg="mod">
          <ac:chgData name="Nicholas Jones" userId="4d29b799bfdfa0de" providerId="LiveId" clId="{312D8EED-14B7-4725-9C43-B4B6FBE49763}" dt="2025-02-26T15:48:04.430" v="475" actId="2711"/>
          <ac:spMkLst>
            <pc:docMk/>
            <pc:sldMk cId="2616364353" sldId="276"/>
            <ac:spMk id="5" creationId="{A633AC8A-F84F-1B71-1F8D-945A785B252E}"/>
          </ac:spMkLst>
        </pc:spChg>
        <pc:spChg chg="mod">
          <ac:chgData name="Nicholas Jones" userId="4d29b799bfdfa0de" providerId="LiveId" clId="{312D8EED-14B7-4725-9C43-B4B6FBE49763}" dt="2025-02-26T15:48:04.430" v="475" actId="2711"/>
          <ac:spMkLst>
            <pc:docMk/>
            <pc:sldMk cId="2616364353" sldId="276"/>
            <ac:spMk id="7" creationId="{DD693D93-E3D8-6FBA-6826-1373DF67EDF3}"/>
          </ac:spMkLst>
        </pc:spChg>
        <pc:spChg chg="mod">
          <ac:chgData name="Nicholas Jones" userId="4d29b799bfdfa0de" providerId="LiveId" clId="{312D8EED-14B7-4725-9C43-B4B6FBE49763}" dt="2025-02-26T15:48:04.430" v="475" actId="2711"/>
          <ac:spMkLst>
            <pc:docMk/>
            <pc:sldMk cId="2616364353" sldId="276"/>
            <ac:spMk id="10" creationId="{211C7D15-63FC-5702-B26C-B0400B253E58}"/>
          </ac:spMkLst>
        </pc:spChg>
        <pc:spChg chg="mod">
          <ac:chgData name="Nicholas Jones" userId="4d29b799bfdfa0de" providerId="LiveId" clId="{312D8EED-14B7-4725-9C43-B4B6FBE49763}" dt="2025-02-26T15:48:04.430" v="475" actId="2711"/>
          <ac:spMkLst>
            <pc:docMk/>
            <pc:sldMk cId="2616364353" sldId="276"/>
            <ac:spMk id="11" creationId="{E76EB8B0-610A-EA88-8263-599CFE7B01FD}"/>
          </ac:spMkLst>
        </pc:spChg>
        <pc:spChg chg="mod">
          <ac:chgData name="Nicholas Jones" userId="4d29b799bfdfa0de" providerId="LiveId" clId="{312D8EED-14B7-4725-9C43-B4B6FBE49763}" dt="2025-02-26T15:48:04.430" v="475" actId="2711"/>
          <ac:spMkLst>
            <pc:docMk/>
            <pc:sldMk cId="2616364353" sldId="276"/>
            <ac:spMk id="17" creationId="{ED5A1880-3CDC-4A7F-09D4-980EB1271007}"/>
          </ac:spMkLst>
        </pc:spChg>
        <pc:spChg chg="mod">
          <ac:chgData name="Nicholas Jones" userId="4d29b799bfdfa0de" providerId="LiveId" clId="{312D8EED-14B7-4725-9C43-B4B6FBE49763}" dt="2025-02-26T15:48:04.430" v="475" actId="2711"/>
          <ac:spMkLst>
            <pc:docMk/>
            <pc:sldMk cId="2616364353" sldId="276"/>
            <ac:spMk id="18" creationId="{86A1DD3F-C7C7-4AA4-F3B3-9F606BE61591}"/>
          </ac:spMkLst>
        </pc:spChg>
        <pc:spChg chg="mod">
          <ac:chgData name="Nicholas Jones" userId="4d29b799bfdfa0de" providerId="LiveId" clId="{312D8EED-14B7-4725-9C43-B4B6FBE49763}" dt="2025-02-26T15:48:04.430" v="475" actId="2711"/>
          <ac:spMkLst>
            <pc:docMk/>
            <pc:sldMk cId="2616364353" sldId="276"/>
            <ac:spMk id="23" creationId="{9EC10ADC-48B7-2778-6470-8D11462A4F62}"/>
          </ac:spMkLst>
        </pc:spChg>
        <pc:spChg chg="mod">
          <ac:chgData name="Nicholas Jones" userId="4d29b799bfdfa0de" providerId="LiveId" clId="{312D8EED-14B7-4725-9C43-B4B6FBE49763}" dt="2025-02-26T15:48:04.430" v="475" actId="2711"/>
          <ac:spMkLst>
            <pc:docMk/>
            <pc:sldMk cId="2616364353" sldId="276"/>
            <ac:spMk id="24" creationId="{A1F9303B-BECC-EA66-2C0F-D5534F388953}"/>
          </ac:spMkLst>
        </pc:spChg>
        <pc:spChg chg="mod">
          <ac:chgData name="Nicholas Jones" userId="4d29b799bfdfa0de" providerId="LiveId" clId="{312D8EED-14B7-4725-9C43-B4B6FBE49763}" dt="2025-02-26T15:48:04.430" v="475" actId="2711"/>
          <ac:spMkLst>
            <pc:docMk/>
            <pc:sldMk cId="2616364353" sldId="276"/>
            <ac:spMk id="25" creationId="{B5F61E48-923D-B0D1-FD59-34E3D7347ED9}"/>
          </ac:spMkLst>
        </pc:spChg>
        <pc:spChg chg="mod">
          <ac:chgData name="Nicholas Jones" userId="4d29b799bfdfa0de" providerId="LiveId" clId="{312D8EED-14B7-4725-9C43-B4B6FBE49763}" dt="2025-02-26T15:48:04.430" v="475" actId="2711"/>
          <ac:spMkLst>
            <pc:docMk/>
            <pc:sldMk cId="2616364353" sldId="276"/>
            <ac:spMk id="26" creationId="{ECE84DE7-BBCA-BE0B-5C3E-9259A42E4AB6}"/>
          </ac:spMkLst>
        </pc:spChg>
      </pc:sldChg>
      <pc:sldChg chg="delSp modSp mod">
        <pc:chgData name="Nicholas Jones" userId="4d29b799bfdfa0de" providerId="LiveId" clId="{312D8EED-14B7-4725-9C43-B4B6FBE49763}" dt="2025-02-26T15:50:18.805" v="477" actId="2711"/>
        <pc:sldMkLst>
          <pc:docMk/>
          <pc:sldMk cId="1251130686" sldId="277"/>
        </pc:sldMkLst>
        <pc:spChg chg="mod">
          <ac:chgData name="Nicholas Jones" userId="4d29b799bfdfa0de" providerId="LiveId" clId="{312D8EED-14B7-4725-9C43-B4B6FBE49763}" dt="2025-02-26T15:50:18.805" v="477" actId="2711"/>
          <ac:spMkLst>
            <pc:docMk/>
            <pc:sldMk cId="1251130686" sldId="277"/>
            <ac:spMk id="5" creationId="{A164148A-FB31-8DCD-34E1-C54F7F771066}"/>
          </ac:spMkLst>
        </pc:spChg>
        <pc:spChg chg="del">
          <ac:chgData name="Nicholas Jones" userId="4d29b799bfdfa0de" providerId="LiveId" clId="{312D8EED-14B7-4725-9C43-B4B6FBE49763}" dt="2025-02-26T15:03:01.167" v="244" actId="478"/>
          <ac:spMkLst>
            <pc:docMk/>
            <pc:sldMk cId="1251130686" sldId="277"/>
            <ac:spMk id="6" creationId="{2CB40D82-D921-6D38-E512-F99634B9C5D7}"/>
          </ac:spMkLst>
        </pc:spChg>
        <pc:spChg chg="mod">
          <ac:chgData name="Nicholas Jones" userId="4d29b799bfdfa0de" providerId="LiveId" clId="{312D8EED-14B7-4725-9C43-B4B6FBE49763}" dt="2025-02-26T15:50:18.805" v="477" actId="2711"/>
          <ac:spMkLst>
            <pc:docMk/>
            <pc:sldMk cId="1251130686" sldId="277"/>
            <ac:spMk id="7" creationId="{52AD2BB6-AB88-7C6F-6D56-E6459AAEB89C}"/>
          </ac:spMkLst>
        </pc:spChg>
        <pc:spChg chg="mod">
          <ac:chgData name="Nicholas Jones" userId="4d29b799bfdfa0de" providerId="LiveId" clId="{312D8EED-14B7-4725-9C43-B4B6FBE49763}" dt="2025-02-26T15:50:18.805" v="477" actId="2711"/>
          <ac:spMkLst>
            <pc:docMk/>
            <pc:sldMk cId="1251130686" sldId="277"/>
            <ac:spMk id="9" creationId="{C909BDEF-83FD-ED6D-07C3-D3C0FD740E2A}"/>
          </ac:spMkLst>
        </pc:spChg>
        <pc:spChg chg="mod">
          <ac:chgData name="Nicholas Jones" userId="4d29b799bfdfa0de" providerId="LiveId" clId="{312D8EED-14B7-4725-9C43-B4B6FBE49763}" dt="2025-02-26T15:50:18.805" v="477" actId="2711"/>
          <ac:spMkLst>
            <pc:docMk/>
            <pc:sldMk cId="1251130686" sldId="277"/>
            <ac:spMk id="15" creationId="{F91E9156-7F29-B78F-1D65-7697CCF0C8DD}"/>
          </ac:spMkLst>
        </pc:spChg>
        <pc:spChg chg="mod">
          <ac:chgData name="Nicholas Jones" userId="4d29b799bfdfa0de" providerId="LiveId" clId="{312D8EED-14B7-4725-9C43-B4B6FBE49763}" dt="2025-02-26T15:50:18.805" v="477" actId="2711"/>
          <ac:spMkLst>
            <pc:docMk/>
            <pc:sldMk cId="1251130686" sldId="277"/>
            <ac:spMk id="16" creationId="{A01B1026-84F6-D9DD-2854-F0C05CB7C858}"/>
          </ac:spMkLst>
        </pc:spChg>
        <pc:spChg chg="mod">
          <ac:chgData name="Nicholas Jones" userId="4d29b799bfdfa0de" providerId="LiveId" clId="{312D8EED-14B7-4725-9C43-B4B6FBE49763}" dt="2025-02-26T15:50:18.805" v="477" actId="2711"/>
          <ac:spMkLst>
            <pc:docMk/>
            <pc:sldMk cId="1251130686" sldId="277"/>
            <ac:spMk id="32" creationId="{493E5151-5C3E-9F3F-E41F-7998E3CA532B}"/>
          </ac:spMkLst>
        </pc:spChg>
        <pc:spChg chg="mod">
          <ac:chgData name="Nicholas Jones" userId="4d29b799bfdfa0de" providerId="LiveId" clId="{312D8EED-14B7-4725-9C43-B4B6FBE49763}" dt="2025-02-26T15:50:18.805" v="477" actId="2711"/>
          <ac:spMkLst>
            <pc:docMk/>
            <pc:sldMk cId="1251130686" sldId="277"/>
            <ac:spMk id="42" creationId="{7D73A185-9368-5E3D-218D-087686A45B0E}"/>
          </ac:spMkLst>
        </pc:spChg>
        <pc:spChg chg="mod">
          <ac:chgData name="Nicholas Jones" userId="4d29b799bfdfa0de" providerId="LiveId" clId="{312D8EED-14B7-4725-9C43-B4B6FBE49763}" dt="2025-02-26T15:50:18.805" v="477" actId="2711"/>
          <ac:spMkLst>
            <pc:docMk/>
            <pc:sldMk cId="1251130686" sldId="277"/>
            <ac:spMk id="43" creationId="{D2F5427D-57E9-9663-9DA8-FB7EB5E0909C}"/>
          </ac:spMkLst>
        </pc:spChg>
        <pc:spChg chg="mod">
          <ac:chgData name="Nicholas Jones" userId="4d29b799bfdfa0de" providerId="LiveId" clId="{312D8EED-14B7-4725-9C43-B4B6FBE49763}" dt="2025-02-26T15:50:18.805" v="477" actId="2711"/>
          <ac:spMkLst>
            <pc:docMk/>
            <pc:sldMk cId="1251130686" sldId="277"/>
            <ac:spMk id="52" creationId="{286BC14C-7574-EE6E-D758-43B5221205AA}"/>
          </ac:spMkLst>
        </pc:spChg>
        <pc:spChg chg="mod">
          <ac:chgData name="Nicholas Jones" userId="4d29b799bfdfa0de" providerId="LiveId" clId="{312D8EED-14B7-4725-9C43-B4B6FBE49763}" dt="2025-02-26T15:50:18.805" v="477" actId="2711"/>
          <ac:spMkLst>
            <pc:docMk/>
            <pc:sldMk cId="1251130686" sldId="277"/>
            <ac:spMk id="53" creationId="{55E01A28-1AEF-F146-90EA-EE49176891EC}"/>
          </ac:spMkLst>
        </pc:spChg>
      </pc:sldChg>
      <pc:sldChg chg="modSp mod">
        <pc:chgData name="Nicholas Jones" userId="4d29b799bfdfa0de" providerId="LiveId" clId="{312D8EED-14B7-4725-9C43-B4B6FBE49763}" dt="2025-02-26T15:50:30.321" v="478" actId="2711"/>
        <pc:sldMkLst>
          <pc:docMk/>
          <pc:sldMk cId="1543116519" sldId="278"/>
        </pc:sldMkLst>
        <pc:spChg chg="mod">
          <ac:chgData name="Nicholas Jones" userId="4d29b799bfdfa0de" providerId="LiveId" clId="{312D8EED-14B7-4725-9C43-B4B6FBE49763}" dt="2025-02-26T15:50:30.321" v="478" actId="2711"/>
          <ac:spMkLst>
            <pc:docMk/>
            <pc:sldMk cId="1543116519" sldId="278"/>
            <ac:spMk id="2" creationId="{7269BBC9-0420-3F2B-9921-4FA0BE7F2584}"/>
          </ac:spMkLst>
        </pc:spChg>
        <pc:spChg chg="mod">
          <ac:chgData name="Nicholas Jones" userId="4d29b799bfdfa0de" providerId="LiveId" clId="{312D8EED-14B7-4725-9C43-B4B6FBE49763}" dt="2025-02-26T15:50:30.321" v="478" actId="2711"/>
          <ac:spMkLst>
            <pc:docMk/>
            <pc:sldMk cId="1543116519" sldId="278"/>
            <ac:spMk id="4" creationId="{DF8A577D-7BAD-0CD2-CF48-8F1E92772ECA}"/>
          </ac:spMkLst>
        </pc:spChg>
        <pc:spChg chg="mod">
          <ac:chgData name="Nicholas Jones" userId="4d29b799bfdfa0de" providerId="LiveId" clId="{312D8EED-14B7-4725-9C43-B4B6FBE49763}" dt="2025-02-26T15:50:30.321" v="478" actId="2711"/>
          <ac:spMkLst>
            <pc:docMk/>
            <pc:sldMk cId="1543116519" sldId="278"/>
            <ac:spMk id="5" creationId="{3454C6C3-A162-BA72-09E7-5BCA2E0BEFEA}"/>
          </ac:spMkLst>
        </pc:spChg>
        <pc:spChg chg="mod">
          <ac:chgData name="Nicholas Jones" userId="4d29b799bfdfa0de" providerId="LiveId" clId="{312D8EED-14B7-4725-9C43-B4B6FBE49763}" dt="2025-02-26T15:50:30.321" v="478" actId="2711"/>
          <ac:spMkLst>
            <pc:docMk/>
            <pc:sldMk cId="1543116519" sldId="278"/>
            <ac:spMk id="6" creationId="{B8FA633B-CC42-8DB8-567B-43E05C00F586}"/>
          </ac:spMkLst>
        </pc:spChg>
        <pc:spChg chg="mod">
          <ac:chgData name="Nicholas Jones" userId="4d29b799bfdfa0de" providerId="LiveId" clId="{312D8EED-14B7-4725-9C43-B4B6FBE49763}" dt="2025-02-26T15:50:30.321" v="478" actId="2711"/>
          <ac:spMkLst>
            <pc:docMk/>
            <pc:sldMk cId="1543116519" sldId="278"/>
            <ac:spMk id="7" creationId="{300BC6C0-D724-1084-6061-326F0D6E9F46}"/>
          </ac:spMkLst>
        </pc:spChg>
      </pc:sldChg>
      <pc:sldChg chg="addSp delSp modSp mod">
        <pc:chgData name="Nicholas Jones" userId="4d29b799bfdfa0de" providerId="LiveId" clId="{312D8EED-14B7-4725-9C43-B4B6FBE49763}" dt="2025-02-26T15:50:43.927" v="480" actId="478"/>
        <pc:sldMkLst>
          <pc:docMk/>
          <pc:sldMk cId="2436862008" sldId="279"/>
        </pc:sldMkLst>
        <pc:spChg chg="mod">
          <ac:chgData name="Nicholas Jones" userId="4d29b799bfdfa0de" providerId="LiveId" clId="{312D8EED-14B7-4725-9C43-B4B6FBE49763}" dt="2025-02-26T15:50:38.591" v="479" actId="2711"/>
          <ac:spMkLst>
            <pc:docMk/>
            <pc:sldMk cId="2436862008" sldId="279"/>
            <ac:spMk id="2" creationId="{69FD8634-5079-4E93-8FBB-81A952148E80}"/>
          </ac:spMkLst>
        </pc:spChg>
        <pc:spChg chg="add del mod">
          <ac:chgData name="Nicholas Jones" userId="4d29b799bfdfa0de" providerId="LiveId" clId="{312D8EED-14B7-4725-9C43-B4B6FBE49763}" dt="2025-02-26T15:11:46.902" v="257"/>
          <ac:spMkLst>
            <pc:docMk/>
            <pc:sldMk cId="2436862008" sldId="279"/>
            <ac:spMk id="3" creationId="{3B17906B-302A-27FC-B33A-361FFCFCBEBF}"/>
          </ac:spMkLst>
        </pc:spChg>
        <pc:spChg chg="add mod">
          <ac:chgData name="Nicholas Jones" userId="4d29b799bfdfa0de" providerId="LiveId" clId="{312D8EED-14B7-4725-9C43-B4B6FBE49763}" dt="2025-02-26T15:14:37.646" v="316" actId="20577"/>
          <ac:spMkLst>
            <pc:docMk/>
            <pc:sldMk cId="2436862008" sldId="279"/>
            <ac:spMk id="4" creationId="{49D92962-6EF2-E6AD-1F00-3B58F6DF7CBF}"/>
          </ac:spMkLst>
        </pc:spChg>
        <pc:spChg chg="mod">
          <ac:chgData name="Nicholas Jones" userId="4d29b799bfdfa0de" providerId="LiveId" clId="{312D8EED-14B7-4725-9C43-B4B6FBE49763}" dt="2025-02-26T15:19:54.051" v="401" actId="14100"/>
          <ac:spMkLst>
            <pc:docMk/>
            <pc:sldMk cId="2436862008" sldId="279"/>
            <ac:spMk id="5" creationId="{826F284B-3E33-74DC-CAD5-50C45E0038E7}"/>
          </ac:spMkLst>
        </pc:spChg>
        <pc:spChg chg="add mod">
          <ac:chgData name="Nicholas Jones" userId="4d29b799bfdfa0de" providerId="LiveId" clId="{312D8EED-14B7-4725-9C43-B4B6FBE49763}" dt="2025-02-26T15:50:38.591" v="479" actId="2711"/>
          <ac:spMkLst>
            <pc:docMk/>
            <pc:sldMk cId="2436862008" sldId="279"/>
            <ac:spMk id="10" creationId="{A2BD452F-5E77-A1CF-7247-0281F1C23069}"/>
          </ac:spMkLst>
        </pc:spChg>
        <pc:spChg chg="mod">
          <ac:chgData name="Nicholas Jones" userId="4d29b799bfdfa0de" providerId="LiveId" clId="{312D8EED-14B7-4725-9C43-B4B6FBE49763}" dt="2025-02-26T15:50:38.591" v="479" actId="2711"/>
          <ac:spMkLst>
            <pc:docMk/>
            <pc:sldMk cId="2436862008" sldId="279"/>
            <ac:spMk id="12" creationId="{696E9DCC-B8F3-DACC-D064-747F4CC138AD}"/>
          </ac:spMkLst>
        </pc:spChg>
        <pc:spChg chg="add mod">
          <ac:chgData name="Nicholas Jones" userId="4d29b799bfdfa0de" providerId="LiveId" clId="{312D8EED-14B7-4725-9C43-B4B6FBE49763}" dt="2025-02-26T15:50:38.591" v="479" actId="2711"/>
          <ac:spMkLst>
            <pc:docMk/>
            <pc:sldMk cId="2436862008" sldId="279"/>
            <ac:spMk id="13" creationId="{56D4EDE7-9ADE-6345-C199-FAE3960B78D6}"/>
          </ac:spMkLst>
        </pc:spChg>
        <pc:spChg chg="mod">
          <ac:chgData name="Nicholas Jones" userId="4d29b799bfdfa0de" providerId="LiveId" clId="{312D8EED-14B7-4725-9C43-B4B6FBE49763}" dt="2025-02-26T15:50:38.591" v="479" actId="2711"/>
          <ac:spMkLst>
            <pc:docMk/>
            <pc:sldMk cId="2436862008" sldId="279"/>
            <ac:spMk id="14" creationId="{1274FA76-0E71-84F6-263E-FB00F08CD500}"/>
          </ac:spMkLst>
        </pc:spChg>
        <pc:spChg chg="mod">
          <ac:chgData name="Nicholas Jones" userId="4d29b799bfdfa0de" providerId="LiveId" clId="{312D8EED-14B7-4725-9C43-B4B6FBE49763}" dt="2025-02-26T15:50:38.591" v="479" actId="2711"/>
          <ac:spMkLst>
            <pc:docMk/>
            <pc:sldMk cId="2436862008" sldId="279"/>
            <ac:spMk id="17" creationId="{3B36A05E-A5C7-88B9-AC8F-A728437CB259}"/>
          </ac:spMkLst>
        </pc:spChg>
        <pc:spChg chg="mod">
          <ac:chgData name="Nicholas Jones" userId="4d29b799bfdfa0de" providerId="LiveId" clId="{312D8EED-14B7-4725-9C43-B4B6FBE49763}" dt="2025-02-26T15:50:38.591" v="479" actId="2711"/>
          <ac:spMkLst>
            <pc:docMk/>
            <pc:sldMk cId="2436862008" sldId="279"/>
            <ac:spMk id="19" creationId="{7A3A869D-F87E-F4A2-F866-ECE4C161C478}"/>
          </ac:spMkLst>
        </pc:spChg>
        <pc:spChg chg="mod">
          <ac:chgData name="Nicholas Jones" userId="4d29b799bfdfa0de" providerId="LiveId" clId="{312D8EED-14B7-4725-9C43-B4B6FBE49763}" dt="2025-02-26T15:20:43.550" v="413" actId="20577"/>
          <ac:spMkLst>
            <pc:docMk/>
            <pc:sldMk cId="2436862008" sldId="279"/>
            <ac:spMk id="24" creationId="{DB376F13-13BF-B3D1-EBD0-E248D510F6F5}"/>
          </ac:spMkLst>
        </pc:spChg>
        <pc:spChg chg="mod">
          <ac:chgData name="Nicholas Jones" userId="4d29b799bfdfa0de" providerId="LiveId" clId="{312D8EED-14B7-4725-9C43-B4B6FBE49763}" dt="2025-02-26T15:50:38.591" v="479" actId="2711"/>
          <ac:spMkLst>
            <pc:docMk/>
            <pc:sldMk cId="2436862008" sldId="279"/>
            <ac:spMk id="25" creationId="{D0D59B4E-7594-FB58-4D14-FCD7F8CFF56D}"/>
          </ac:spMkLst>
        </pc:spChg>
        <pc:spChg chg="del mod">
          <ac:chgData name="Nicholas Jones" userId="4d29b799bfdfa0de" providerId="LiveId" clId="{312D8EED-14B7-4725-9C43-B4B6FBE49763}" dt="2025-02-26T15:50:43.927" v="480" actId="478"/>
          <ac:spMkLst>
            <pc:docMk/>
            <pc:sldMk cId="2436862008" sldId="279"/>
            <ac:spMk id="27" creationId="{05E3EA00-D001-E7F7-2DB1-8DE63206A380}"/>
          </ac:spMkLst>
        </pc:spChg>
        <pc:spChg chg="add mod">
          <ac:chgData name="Nicholas Jones" userId="4d29b799bfdfa0de" providerId="LiveId" clId="{312D8EED-14B7-4725-9C43-B4B6FBE49763}" dt="2025-02-26T15:16:46.459" v="342" actId="1076"/>
          <ac:spMkLst>
            <pc:docMk/>
            <pc:sldMk cId="2436862008" sldId="279"/>
            <ac:spMk id="28" creationId="{09243FF5-04B8-7C3A-29A1-A3FC1DB9E90C}"/>
          </ac:spMkLst>
        </pc:spChg>
        <pc:spChg chg="add mod">
          <ac:chgData name="Nicholas Jones" userId="4d29b799bfdfa0de" providerId="LiveId" clId="{312D8EED-14B7-4725-9C43-B4B6FBE49763}" dt="2025-02-26T15:50:38.591" v="479" actId="2711"/>
          <ac:spMkLst>
            <pc:docMk/>
            <pc:sldMk cId="2436862008" sldId="279"/>
            <ac:spMk id="38" creationId="{4F82A34C-90B4-B3B8-3DFA-616BA3672648}"/>
          </ac:spMkLst>
        </pc:spChg>
        <pc:cxnChg chg="mod">
          <ac:chgData name="Nicholas Jones" userId="4d29b799bfdfa0de" providerId="LiveId" clId="{312D8EED-14B7-4725-9C43-B4B6FBE49763}" dt="2025-02-26T15:19:58.915" v="402" actId="14100"/>
          <ac:cxnSpMkLst>
            <pc:docMk/>
            <pc:sldMk cId="2436862008" sldId="279"/>
            <ac:cxnSpMk id="7" creationId="{3FD153EA-D2A6-CE15-84CB-E85462DD2284}"/>
          </ac:cxnSpMkLst>
        </pc:cxnChg>
        <pc:cxnChg chg="add mod">
          <ac:chgData name="Nicholas Jones" userId="4d29b799bfdfa0de" providerId="LiveId" clId="{312D8EED-14B7-4725-9C43-B4B6FBE49763}" dt="2025-02-26T15:13:43.232" v="304" actId="13822"/>
          <ac:cxnSpMkLst>
            <pc:docMk/>
            <pc:sldMk cId="2436862008" sldId="279"/>
            <ac:cxnSpMk id="8" creationId="{E392C851-C0AE-4E69-AAAF-EA17C580A9B9}"/>
          </ac:cxnSpMkLst>
        </pc:cxnChg>
        <pc:cxnChg chg="add mod">
          <ac:chgData name="Nicholas Jones" userId="4d29b799bfdfa0de" providerId="LiveId" clId="{312D8EED-14B7-4725-9C43-B4B6FBE49763}" dt="2025-02-26T15:15:27.450" v="332" actId="14100"/>
          <ac:cxnSpMkLst>
            <pc:docMk/>
            <pc:sldMk cId="2436862008" sldId="279"/>
            <ac:cxnSpMk id="18" creationId="{88ABA303-C0F4-859E-640A-06175E90FA64}"/>
          </ac:cxnSpMkLst>
        </pc:cxnChg>
        <pc:cxnChg chg="add mod">
          <ac:chgData name="Nicholas Jones" userId="4d29b799bfdfa0de" providerId="LiveId" clId="{312D8EED-14B7-4725-9C43-B4B6FBE49763}" dt="2025-02-26T15:15:42.579" v="335" actId="14100"/>
          <ac:cxnSpMkLst>
            <pc:docMk/>
            <pc:sldMk cId="2436862008" sldId="279"/>
            <ac:cxnSpMk id="22" creationId="{BE190F79-B900-6DF6-8504-917EDCE5BA6D}"/>
          </ac:cxnSpMkLst>
        </pc:cxnChg>
        <pc:cxnChg chg="add mod">
          <ac:chgData name="Nicholas Jones" userId="4d29b799bfdfa0de" providerId="LiveId" clId="{312D8EED-14B7-4725-9C43-B4B6FBE49763}" dt="2025-02-26T15:16:59.329" v="344" actId="13822"/>
          <ac:cxnSpMkLst>
            <pc:docMk/>
            <pc:sldMk cId="2436862008" sldId="279"/>
            <ac:cxnSpMk id="30" creationId="{6F73B7BE-4B21-A0B5-8FE5-0FE547AE00D6}"/>
          </ac:cxnSpMkLst>
        </pc:cxnChg>
        <pc:cxnChg chg="add mod">
          <ac:chgData name="Nicholas Jones" userId="4d29b799bfdfa0de" providerId="LiveId" clId="{312D8EED-14B7-4725-9C43-B4B6FBE49763}" dt="2025-02-26T15:17:39.355" v="352" actId="14100"/>
          <ac:cxnSpMkLst>
            <pc:docMk/>
            <pc:sldMk cId="2436862008" sldId="279"/>
            <ac:cxnSpMk id="31" creationId="{E08B9C2E-7795-72D7-62CF-FCE29DB577B7}"/>
          </ac:cxnSpMkLst>
        </pc:cxnChg>
        <pc:cxnChg chg="add mod">
          <ac:chgData name="Nicholas Jones" userId="4d29b799bfdfa0de" providerId="LiveId" clId="{312D8EED-14B7-4725-9C43-B4B6FBE49763}" dt="2025-02-26T15:17:33.883" v="351" actId="14100"/>
          <ac:cxnSpMkLst>
            <pc:docMk/>
            <pc:sldMk cId="2436862008" sldId="279"/>
            <ac:cxnSpMk id="33" creationId="{2D1B535A-ADEF-64D9-3329-0AB0EB97C9B8}"/>
          </ac:cxnSpMkLst>
        </pc:cxnChg>
        <pc:cxnChg chg="add mod">
          <ac:chgData name="Nicholas Jones" userId="4d29b799bfdfa0de" providerId="LiveId" clId="{312D8EED-14B7-4725-9C43-B4B6FBE49763}" dt="2025-02-26T15:21:46.560" v="424" actId="13822"/>
          <ac:cxnSpMkLst>
            <pc:docMk/>
            <pc:sldMk cId="2436862008" sldId="279"/>
            <ac:cxnSpMk id="40" creationId="{7C9CBE4B-04B7-DD10-6ECA-C0C34C27102F}"/>
          </ac:cxnSpMkLst>
        </pc:cxnChg>
        <pc:cxnChg chg="add mod">
          <ac:chgData name="Nicholas Jones" userId="4d29b799bfdfa0de" providerId="LiveId" clId="{312D8EED-14B7-4725-9C43-B4B6FBE49763}" dt="2025-02-26T15:22:03.584" v="426" actId="13822"/>
          <ac:cxnSpMkLst>
            <pc:docMk/>
            <pc:sldMk cId="2436862008" sldId="279"/>
            <ac:cxnSpMk id="42" creationId="{FBAAB7E8-03AE-311A-3E3C-FBEFEE9A819C}"/>
          </ac:cxnSpMkLst>
        </pc:cxnChg>
        <pc:cxnChg chg="add mod">
          <ac:chgData name="Nicholas Jones" userId="4d29b799bfdfa0de" providerId="LiveId" clId="{312D8EED-14B7-4725-9C43-B4B6FBE49763}" dt="2025-02-26T15:22:12.001" v="428" actId="13822"/>
          <ac:cxnSpMkLst>
            <pc:docMk/>
            <pc:sldMk cId="2436862008" sldId="279"/>
            <ac:cxnSpMk id="44" creationId="{9449B242-F8F5-2DDC-E7CE-B5C7B182A07F}"/>
          </ac:cxnSpMkLst>
        </pc:cxnChg>
        <pc:cxnChg chg="add mod">
          <ac:chgData name="Nicholas Jones" userId="4d29b799bfdfa0de" providerId="LiveId" clId="{312D8EED-14B7-4725-9C43-B4B6FBE49763}" dt="2025-02-26T15:22:21.474" v="430" actId="13822"/>
          <ac:cxnSpMkLst>
            <pc:docMk/>
            <pc:sldMk cId="2436862008" sldId="279"/>
            <ac:cxnSpMk id="46" creationId="{9167924D-0592-B547-3E23-6DE926AD1CD3}"/>
          </ac:cxnSpMkLst>
        </pc:cxnChg>
        <pc:cxnChg chg="add mod">
          <ac:chgData name="Nicholas Jones" userId="4d29b799bfdfa0de" providerId="LiveId" clId="{312D8EED-14B7-4725-9C43-B4B6FBE49763}" dt="2025-02-26T15:22:31.473" v="432" actId="13822"/>
          <ac:cxnSpMkLst>
            <pc:docMk/>
            <pc:sldMk cId="2436862008" sldId="279"/>
            <ac:cxnSpMk id="48" creationId="{9344D9C3-D736-DDE4-B0E6-4EAB264E4EF7}"/>
          </ac:cxnSpMkLst>
        </pc:cxnChg>
      </pc:sldChg>
      <pc:sldChg chg="modSp mod">
        <pc:chgData name="Nicholas Jones" userId="4d29b799bfdfa0de" providerId="LiveId" clId="{312D8EED-14B7-4725-9C43-B4B6FBE49763}" dt="2025-02-26T15:50:58.802" v="482" actId="2711"/>
        <pc:sldMkLst>
          <pc:docMk/>
          <pc:sldMk cId="1848656436" sldId="280"/>
        </pc:sldMkLst>
        <pc:spChg chg="mod">
          <ac:chgData name="Nicholas Jones" userId="4d29b799bfdfa0de" providerId="LiveId" clId="{312D8EED-14B7-4725-9C43-B4B6FBE49763}" dt="2025-02-26T15:50:58.802" v="482" actId="2711"/>
          <ac:spMkLst>
            <pc:docMk/>
            <pc:sldMk cId="1848656436" sldId="280"/>
            <ac:spMk id="2" creationId="{69FD8634-5079-4E93-8FBB-81A952148E80}"/>
          </ac:spMkLst>
        </pc:spChg>
        <pc:spChg chg="mod">
          <ac:chgData name="Nicholas Jones" userId="4d29b799bfdfa0de" providerId="LiveId" clId="{312D8EED-14B7-4725-9C43-B4B6FBE49763}" dt="2025-02-26T15:50:52.161" v="481" actId="2711"/>
          <ac:spMkLst>
            <pc:docMk/>
            <pc:sldMk cId="1848656436" sldId="280"/>
            <ac:spMk id="3" creationId="{12708BB7-2539-4FD3-9DB3-428EE20936AB}"/>
          </ac:spMkLst>
        </pc:spChg>
      </pc:sldChg>
      <pc:sldChg chg="modSp mod">
        <pc:chgData name="Nicholas Jones" userId="4d29b799bfdfa0de" providerId="LiveId" clId="{312D8EED-14B7-4725-9C43-B4B6FBE49763}" dt="2025-02-26T15:51:06.521" v="483" actId="2711"/>
        <pc:sldMkLst>
          <pc:docMk/>
          <pc:sldMk cId="3335542366" sldId="281"/>
        </pc:sldMkLst>
        <pc:spChg chg="mod">
          <ac:chgData name="Nicholas Jones" userId="4d29b799bfdfa0de" providerId="LiveId" clId="{312D8EED-14B7-4725-9C43-B4B6FBE49763}" dt="2025-02-26T15:51:06.521" v="483" actId="2711"/>
          <ac:spMkLst>
            <pc:docMk/>
            <pc:sldMk cId="3335542366" sldId="281"/>
            <ac:spMk id="2" creationId="{69FD8634-5079-4E93-8FBB-81A952148E80}"/>
          </ac:spMkLst>
        </pc:spChg>
        <pc:spChg chg="mod">
          <ac:chgData name="Nicholas Jones" userId="4d29b799bfdfa0de" providerId="LiveId" clId="{312D8EED-14B7-4725-9C43-B4B6FBE49763}" dt="2025-02-26T15:51:06.521" v="483" actId="2711"/>
          <ac:spMkLst>
            <pc:docMk/>
            <pc:sldMk cId="3335542366" sldId="281"/>
            <ac:spMk id="3" creationId="{12708BB7-2539-4FD3-9DB3-428EE20936AB}"/>
          </ac:spMkLst>
        </pc:spChg>
      </pc:sldChg>
      <pc:sldChg chg="modSp mod">
        <pc:chgData name="Nicholas Jones" userId="4d29b799bfdfa0de" providerId="LiveId" clId="{312D8EED-14B7-4725-9C43-B4B6FBE49763}" dt="2025-02-26T15:51:19.262" v="484" actId="2711"/>
        <pc:sldMkLst>
          <pc:docMk/>
          <pc:sldMk cId="3181370601" sldId="282"/>
        </pc:sldMkLst>
        <pc:spChg chg="mod">
          <ac:chgData name="Nicholas Jones" userId="4d29b799bfdfa0de" providerId="LiveId" clId="{312D8EED-14B7-4725-9C43-B4B6FBE49763}" dt="2025-02-26T15:51:19.262" v="484" actId="2711"/>
          <ac:spMkLst>
            <pc:docMk/>
            <pc:sldMk cId="3181370601" sldId="282"/>
            <ac:spMk id="2" creationId="{AD364AE3-20AC-4518-A24F-184364E8F222}"/>
          </ac:spMkLst>
        </pc:spChg>
        <pc:spChg chg="mod">
          <ac:chgData name="Nicholas Jones" userId="4d29b799bfdfa0de" providerId="LiveId" clId="{312D8EED-14B7-4725-9C43-B4B6FBE49763}" dt="2025-02-26T15:51:19.262" v="484" actId="2711"/>
          <ac:spMkLst>
            <pc:docMk/>
            <pc:sldMk cId="3181370601" sldId="282"/>
            <ac:spMk id="3" creationId="{7EF6F71F-5E18-4A78-A36D-233059D0548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Tickets Over</a:t>
            </a:r>
            <a:r>
              <a:rPr lang="en-US" baseline="0" dirty="0"/>
              <a:t> Time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Without LastPass</c:v>
                </c:pt>
              </c:strCache>
            </c:strRef>
          </c:tx>
          <c:spPr>
            <a:ln w="28575" cap="rnd">
              <a:solidFill>
                <a:schemeClr val="accent1"/>
              </a:solidFill>
              <a:round/>
            </a:ln>
            <a:effectLst/>
          </c:spPr>
          <c:marker>
            <c:symbol val="none"/>
          </c:marker>
          <c:cat>
            <c:strRef>
              <c:f>Sheet1!$A$2:$A$5</c:f>
              <c:strCache>
                <c:ptCount val="4"/>
                <c:pt idx="0">
                  <c:v>January</c:v>
                </c:pt>
                <c:pt idx="1">
                  <c:v>February</c:v>
                </c:pt>
                <c:pt idx="2">
                  <c:v>March</c:v>
                </c:pt>
                <c:pt idx="3">
                  <c:v>April</c:v>
                </c:pt>
              </c:strCache>
            </c:strRef>
          </c:cat>
          <c:val>
            <c:numRef>
              <c:f>Sheet1!$B$2:$B$5</c:f>
              <c:numCache>
                <c:formatCode>General</c:formatCode>
                <c:ptCount val="4"/>
                <c:pt idx="0">
                  <c:v>7</c:v>
                </c:pt>
                <c:pt idx="1">
                  <c:v>11</c:v>
                </c:pt>
                <c:pt idx="2">
                  <c:v>19</c:v>
                </c:pt>
                <c:pt idx="3">
                  <c:v>25</c:v>
                </c:pt>
              </c:numCache>
            </c:numRef>
          </c:val>
          <c:smooth val="0"/>
          <c:extLst>
            <c:ext xmlns:c16="http://schemas.microsoft.com/office/drawing/2014/chart" uri="{C3380CC4-5D6E-409C-BE32-E72D297353CC}">
              <c16:uniqueId val="{00000000-76D2-4528-A086-B297368C64F4}"/>
            </c:ext>
          </c:extLst>
        </c:ser>
        <c:ser>
          <c:idx val="1"/>
          <c:order val="1"/>
          <c:tx>
            <c:strRef>
              <c:f>Sheet1!$C$1</c:f>
              <c:strCache>
                <c:ptCount val="1"/>
                <c:pt idx="0">
                  <c:v>With LastPass</c:v>
                </c:pt>
              </c:strCache>
            </c:strRef>
          </c:tx>
          <c:spPr>
            <a:ln w="28575" cap="rnd">
              <a:solidFill>
                <a:schemeClr val="accent2"/>
              </a:solidFill>
              <a:round/>
            </a:ln>
            <a:effectLst/>
          </c:spPr>
          <c:marker>
            <c:symbol val="none"/>
          </c:marker>
          <c:cat>
            <c:strRef>
              <c:f>Sheet1!$A$2:$A$5</c:f>
              <c:strCache>
                <c:ptCount val="4"/>
                <c:pt idx="0">
                  <c:v>January</c:v>
                </c:pt>
                <c:pt idx="1">
                  <c:v>February</c:v>
                </c:pt>
                <c:pt idx="2">
                  <c:v>March</c:v>
                </c:pt>
                <c:pt idx="3">
                  <c:v>April</c:v>
                </c:pt>
              </c:strCache>
            </c:strRef>
          </c:cat>
          <c:val>
            <c:numRef>
              <c:f>Sheet1!$C$2:$C$5</c:f>
              <c:numCache>
                <c:formatCode>General</c:formatCode>
                <c:ptCount val="4"/>
                <c:pt idx="0">
                  <c:v>7</c:v>
                </c:pt>
                <c:pt idx="1">
                  <c:v>7</c:v>
                </c:pt>
                <c:pt idx="2">
                  <c:v>5</c:v>
                </c:pt>
                <c:pt idx="3">
                  <c:v>3</c:v>
                </c:pt>
              </c:numCache>
            </c:numRef>
          </c:val>
          <c:smooth val="0"/>
          <c:extLst>
            <c:ext xmlns:c16="http://schemas.microsoft.com/office/drawing/2014/chart" uri="{C3380CC4-5D6E-409C-BE32-E72D297353CC}">
              <c16:uniqueId val="{00000001-76D2-4528-A086-B297368C64F4}"/>
            </c:ext>
          </c:extLst>
        </c:ser>
        <c:dLbls>
          <c:showLegendKey val="0"/>
          <c:showVal val="0"/>
          <c:showCatName val="0"/>
          <c:showSerName val="0"/>
          <c:showPercent val="0"/>
          <c:showBubbleSize val="0"/>
        </c:dLbls>
        <c:smooth val="0"/>
        <c:axId val="613289471"/>
        <c:axId val="613286111"/>
      </c:lineChart>
      <c:catAx>
        <c:axId val="613289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286111"/>
        <c:crosses val="autoZero"/>
        <c:auto val="1"/>
        <c:lblAlgn val="ctr"/>
        <c:lblOffset val="100"/>
        <c:noMultiLvlLbl val="0"/>
      </c:catAx>
      <c:valAx>
        <c:axId val="613286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289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6C99-45D3-4080-9B8F-916E46B1F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74852-3E18-433C-80ED-50ABD4F0B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A8944-7035-4D57-AA7D-7A2BFD83DEB2}"/>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5" name="Footer Placeholder 4">
            <a:extLst>
              <a:ext uri="{FF2B5EF4-FFF2-40B4-BE49-F238E27FC236}">
                <a16:creationId xmlns:a16="http://schemas.microsoft.com/office/drawing/2014/main" id="{C3E8735C-5D8E-4086-8755-4461D099F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F1098-A898-4307-942F-D98A1FE283EB}"/>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43837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E972-DBD8-4045-81BF-37C119A59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5717F6-2978-4A1F-87D6-1EDFC411B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04331-6E2B-4E6E-9E4F-515D4DD18E0D}"/>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5" name="Footer Placeholder 4">
            <a:extLst>
              <a:ext uri="{FF2B5EF4-FFF2-40B4-BE49-F238E27FC236}">
                <a16:creationId xmlns:a16="http://schemas.microsoft.com/office/drawing/2014/main" id="{A19F64D0-DD75-4646-8B3F-671E74D8C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A93F2-F91B-4FD6-8192-8A7082842218}"/>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52882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D007D7-9BE1-4CAA-9507-697B5A0080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A44A2E-BB5A-4A56-BCBD-8593FAD98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4A10D-BC39-413A-8EF5-75352A97D7D3}"/>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5" name="Footer Placeholder 4">
            <a:extLst>
              <a:ext uri="{FF2B5EF4-FFF2-40B4-BE49-F238E27FC236}">
                <a16:creationId xmlns:a16="http://schemas.microsoft.com/office/drawing/2014/main" id="{547F75F9-4C93-452A-992C-35311427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A191A-2DDF-4230-97A6-B3118FA2C7C8}"/>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322707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EE84-0C4A-4C10-8F4A-46E37455E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BB5E6B-1B1E-45EB-B4AB-32DF2D071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C2FCE-E197-4423-9997-54A9463A70ED}"/>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5" name="Footer Placeholder 4">
            <a:extLst>
              <a:ext uri="{FF2B5EF4-FFF2-40B4-BE49-F238E27FC236}">
                <a16:creationId xmlns:a16="http://schemas.microsoft.com/office/drawing/2014/main" id="{06C3C2CF-4698-4B57-817F-FA9DF0633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F0E36-3A31-46CC-909E-BC8EE6B2B5F3}"/>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9979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3905-4673-4127-B841-651D20E49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DA8C21-DA14-483A-8D7F-3488190FB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1A85B-24E2-461D-BCC2-B9181B3FF4AC}"/>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5" name="Footer Placeholder 4">
            <a:extLst>
              <a:ext uri="{FF2B5EF4-FFF2-40B4-BE49-F238E27FC236}">
                <a16:creationId xmlns:a16="http://schemas.microsoft.com/office/drawing/2014/main" id="{4F36C4DC-B1EE-4DBA-8FB2-FB0A039EE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8F3DD-95B4-40F0-8655-82B36300CB70}"/>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194703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13F1-1BCD-4BEA-AE37-EFE118170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218B5-D4FE-4D65-ACE6-99EE5F4265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1A89D-878B-49C6-BCC0-68A760B2C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57F8C5-9FF8-46D0-96E4-151FAA9F2984}"/>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6" name="Footer Placeholder 5">
            <a:extLst>
              <a:ext uri="{FF2B5EF4-FFF2-40B4-BE49-F238E27FC236}">
                <a16:creationId xmlns:a16="http://schemas.microsoft.com/office/drawing/2014/main" id="{3A8C5EE7-EDC0-4F32-B875-B861005EE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4F81F-CDF8-47A8-A1E1-ABC4FBC5631D}"/>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74993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1703-8097-41F6-A95B-86BB31EE3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D7818-E52C-4F07-8E9D-38FB5695F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44EF-49D9-4100-9E3D-824C5FB6E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054C7-22DB-49C2-AC5B-AFD4E0794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A56E6-7576-4742-A9B1-8796D2BB6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20A52-D1F3-410F-9135-9CE587ACC899}"/>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8" name="Footer Placeholder 7">
            <a:extLst>
              <a:ext uri="{FF2B5EF4-FFF2-40B4-BE49-F238E27FC236}">
                <a16:creationId xmlns:a16="http://schemas.microsoft.com/office/drawing/2014/main" id="{9BA9D9F1-1768-4A4F-B63F-68A399D14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F794DE-67B6-47D7-8A3A-127181705BD0}"/>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109547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E816-7979-4497-9B82-DBF6DB7A51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58E371-C4C4-484B-863D-7146C7D0C152}"/>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4" name="Footer Placeholder 3">
            <a:extLst>
              <a:ext uri="{FF2B5EF4-FFF2-40B4-BE49-F238E27FC236}">
                <a16:creationId xmlns:a16="http://schemas.microsoft.com/office/drawing/2014/main" id="{721CF86F-2259-46E9-B037-2EEEAC10C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94D95-B7F8-4D55-BE85-F7A8C25CCDF4}"/>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420517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1DF54-3CA9-48D0-B6EE-842FA98352EC}"/>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3" name="Footer Placeholder 2">
            <a:extLst>
              <a:ext uri="{FF2B5EF4-FFF2-40B4-BE49-F238E27FC236}">
                <a16:creationId xmlns:a16="http://schemas.microsoft.com/office/drawing/2014/main" id="{7511AAD5-B61B-45A8-974A-797EBDE2FB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9FDF4-7852-4AF6-8514-0804912AC1A9}"/>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7286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B74C-4228-4B49-A30B-CAA776751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9392F-4D91-4D9F-BF34-4FA4F41CB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82B31-D72C-44DF-88A4-BDDE6913A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59D1A-7690-4DEB-8D65-A6DE9B984320}"/>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6" name="Footer Placeholder 5">
            <a:extLst>
              <a:ext uri="{FF2B5EF4-FFF2-40B4-BE49-F238E27FC236}">
                <a16:creationId xmlns:a16="http://schemas.microsoft.com/office/drawing/2014/main" id="{088981DC-191A-46A8-A0EB-9035514E4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9CB63-636E-4D16-941D-F4C7650C9BD9}"/>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418877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A9EB-6945-4744-9210-4E5AF9B9A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9D570-61CF-4F6B-AFE4-9CA17A759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2EC3E2-A58E-44DC-A604-D1CAFF62C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5620F-3286-427E-9A47-FCBBBB5A1F63}"/>
              </a:ext>
            </a:extLst>
          </p:cNvPr>
          <p:cNvSpPr>
            <a:spLocks noGrp="1"/>
          </p:cNvSpPr>
          <p:nvPr>
            <p:ph type="dt" sz="half" idx="10"/>
          </p:nvPr>
        </p:nvSpPr>
        <p:spPr/>
        <p:txBody>
          <a:bodyPr/>
          <a:lstStyle/>
          <a:p>
            <a:fld id="{6B27857D-3691-4CCF-B46A-C15E6716F337}" type="datetimeFigureOut">
              <a:rPr lang="en-US" smtClean="0"/>
              <a:t>2/26/2025</a:t>
            </a:fld>
            <a:endParaRPr lang="en-US"/>
          </a:p>
        </p:txBody>
      </p:sp>
      <p:sp>
        <p:nvSpPr>
          <p:cNvPr id="6" name="Footer Placeholder 5">
            <a:extLst>
              <a:ext uri="{FF2B5EF4-FFF2-40B4-BE49-F238E27FC236}">
                <a16:creationId xmlns:a16="http://schemas.microsoft.com/office/drawing/2014/main" id="{441CE231-9605-47DF-B4ED-1A19836DD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1E0E6-5B75-4488-AA42-D5EE8EBC8DAB}"/>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142013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F82DF-829B-43F6-8DBB-C98D09AC0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F16C74-3834-450E-9FC3-5F75FDE06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E06DC-96B2-4677-968E-FF41117E5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7857D-3691-4CCF-B46A-C15E6716F337}" type="datetimeFigureOut">
              <a:rPr lang="en-US" smtClean="0"/>
              <a:t>2/26/2025</a:t>
            </a:fld>
            <a:endParaRPr lang="en-US"/>
          </a:p>
        </p:txBody>
      </p:sp>
      <p:sp>
        <p:nvSpPr>
          <p:cNvPr id="5" name="Footer Placeholder 4">
            <a:extLst>
              <a:ext uri="{FF2B5EF4-FFF2-40B4-BE49-F238E27FC236}">
                <a16:creationId xmlns:a16="http://schemas.microsoft.com/office/drawing/2014/main" id="{9E488EC2-1A98-4A4C-8B44-1ACB26F30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70EA10-62A3-4660-B632-FE080BE8B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B6871-B737-4DFC-884F-C9BE9B21B000}" type="slidenum">
              <a:rPr lang="en-US" smtClean="0"/>
              <a:t>‹#›</a:t>
            </a:fld>
            <a:endParaRPr lang="en-US"/>
          </a:p>
        </p:txBody>
      </p:sp>
    </p:spTree>
    <p:extLst>
      <p:ext uri="{BB962C8B-B14F-4D97-AF65-F5344CB8AC3E}">
        <p14:creationId xmlns:p14="http://schemas.microsoft.com/office/powerpoint/2010/main" val="375135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3DE0-A89B-4ABF-8843-C27787BB3044}"/>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TECH460 Final Project:</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The Future of Healthcare Ticketing Systems</a:t>
            </a:r>
          </a:p>
        </p:txBody>
      </p:sp>
      <p:sp>
        <p:nvSpPr>
          <p:cNvPr id="3" name="Subtitle 2">
            <a:extLst>
              <a:ext uri="{FF2B5EF4-FFF2-40B4-BE49-F238E27FC236}">
                <a16:creationId xmlns:a16="http://schemas.microsoft.com/office/drawing/2014/main" id="{94CEE10E-FFD8-4B1D-8281-9D5BB933AFC0}"/>
              </a:ext>
            </a:extLst>
          </p:cNvPr>
          <p:cNvSpPr>
            <a:spLocks noGrp="1"/>
          </p:cNvSpPr>
          <p:nvPr>
            <p:ph type="subTitle" idx="1"/>
          </p:nvPr>
        </p:nvSpPr>
        <p:spPr/>
        <p:txBody>
          <a:bodyPr>
            <a:normAutofit/>
          </a:bodyPr>
          <a:lstStyle/>
          <a:p>
            <a:r>
              <a:rPr lang="en-US" i="1" dirty="0">
                <a:latin typeface="Times New Roman" panose="02020603050405020304" pitchFamily="18" charset="0"/>
                <a:cs typeface="Times New Roman" panose="02020603050405020304" pitchFamily="18" charset="0"/>
              </a:rPr>
              <a:t>Nicholas Jones</a:t>
            </a:r>
          </a:p>
          <a:p>
            <a:r>
              <a:rPr lang="en-US" i="1" dirty="0">
                <a:latin typeface="Times New Roman" panose="02020603050405020304" pitchFamily="18" charset="0"/>
                <a:cs typeface="Times New Roman" panose="02020603050405020304" pitchFamily="18" charset="0"/>
              </a:rPr>
              <a:t>Session: January 2025</a:t>
            </a:r>
          </a:p>
          <a:p>
            <a:r>
              <a:rPr lang="en-US" i="1" dirty="0">
                <a:latin typeface="Times New Roman" panose="02020603050405020304" pitchFamily="18" charset="0"/>
                <a:cs typeface="Times New Roman" panose="02020603050405020304" pitchFamily="18" charset="0"/>
              </a:rPr>
              <a:t>February 2, 2025</a:t>
            </a:r>
          </a:p>
        </p:txBody>
      </p:sp>
    </p:spTree>
    <p:extLst>
      <p:ext uri="{BB962C8B-B14F-4D97-AF65-F5344CB8AC3E}">
        <p14:creationId xmlns:p14="http://schemas.microsoft.com/office/powerpoint/2010/main" val="2345266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Alternative Technology Approaches</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pPr marL="514350" indent="-514350">
              <a:buAutoNum type="arabicParenR"/>
            </a:pPr>
            <a:r>
              <a:rPr lang="en-US" dirty="0">
                <a:latin typeface="Times New Roman" panose="02020603050405020304" pitchFamily="18" charset="0"/>
                <a:cs typeface="Times New Roman" panose="02020603050405020304" pitchFamily="18" charset="0"/>
              </a:rPr>
              <a:t>With using the forgot password feature, link phone numbers or emails to this feature to send out a prompt to verify identity.</a:t>
            </a:r>
          </a:p>
          <a:p>
            <a:pPr marL="514350" indent="-514350">
              <a:buAutoNum type="arabicParenR"/>
            </a:pPr>
            <a:r>
              <a:rPr lang="en-US" dirty="0">
                <a:latin typeface="Times New Roman" panose="02020603050405020304" pitchFamily="18" charset="0"/>
                <a:cs typeface="Times New Roman" panose="02020603050405020304" pitchFamily="18" charset="0"/>
              </a:rPr>
              <a:t>Use a password generator feature, that will remove the current password and send the generated password to the user linked to the login credentials.</a:t>
            </a:r>
          </a:p>
        </p:txBody>
      </p:sp>
    </p:spTree>
    <p:extLst>
      <p:ext uri="{BB962C8B-B14F-4D97-AF65-F5344CB8AC3E}">
        <p14:creationId xmlns:p14="http://schemas.microsoft.com/office/powerpoint/2010/main" val="227506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Qualitative Analysis</a:t>
            </a:r>
          </a:p>
        </p:txBody>
      </p:sp>
      <p:pic>
        <p:nvPicPr>
          <p:cNvPr id="10" name="Content Placeholder 9">
            <a:extLst>
              <a:ext uri="{FF2B5EF4-FFF2-40B4-BE49-F238E27FC236}">
                <a16:creationId xmlns:a16="http://schemas.microsoft.com/office/drawing/2014/main" id="{B7565DAF-5DA4-68DF-B854-18C44F6B4115}"/>
              </a:ext>
            </a:extLst>
          </p:cNvPr>
          <p:cNvPicPr>
            <a:picLocks noGrp="1" noChangeAspect="1"/>
          </p:cNvPicPr>
          <p:nvPr>
            <p:ph idx="1"/>
          </p:nvPr>
        </p:nvPicPr>
        <p:blipFill>
          <a:blip r:embed="rId2"/>
          <a:stretch>
            <a:fillRect/>
          </a:stretch>
        </p:blipFill>
        <p:spPr>
          <a:xfrm>
            <a:off x="463660" y="1690688"/>
            <a:ext cx="3707940" cy="4351338"/>
          </a:xfrm>
        </p:spPr>
      </p:pic>
      <p:sp>
        <p:nvSpPr>
          <p:cNvPr id="11" name="TextBox 10">
            <a:extLst>
              <a:ext uri="{FF2B5EF4-FFF2-40B4-BE49-F238E27FC236}">
                <a16:creationId xmlns:a16="http://schemas.microsoft.com/office/drawing/2014/main" id="{9CA8FEEB-E064-2F94-1C10-C5508460E1F4}"/>
              </a:ext>
            </a:extLst>
          </p:cNvPr>
          <p:cNvSpPr txBox="1"/>
          <p:nvPr/>
        </p:nvSpPr>
        <p:spPr>
          <a:xfrm>
            <a:off x="6521570" y="1863306"/>
            <a:ext cx="4710022" cy="39703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LastPass for a business starts at only $7 dollars a annually per user. The average salary of a help desk technician is roughly $46,000 annually (depending on where you live). As the business grows, more personnel will need  to be hired in order to effective handle the increase in tickets coming in.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will overall lower the cost of the business for needing more personnel.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Also, LastPass and Zendesk are already integrated with each other which should reduce implementation time. </a:t>
            </a:r>
          </a:p>
        </p:txBody>
      </p:sp>
    </p:spTree>
    <p:extLst>
      <p:ext uri="{BB962C8B-B14F-4D97-AF65-F5344CB8AC3E}">
        <p14:creationId xmlns:p14="http://schemas.microsoft.com/office/powerpoint/2010/main" val="147092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Quantitative Analysis</a:t>
            </a:r>
          </a:p>
        </p:txBody>
      </p:sp>
      <p:graphicFrame>
        <p:nvGraphicFramePr>
          <p:cNvPr id="7" name="Content Placeholder 6">
            <a:extLst>
              <a:ext uri="{FF2B5EF4-FFF2-40B4-BE49-F238E27FC236}">
                <a16:creationId xmlns:a16="http://schemas.microsoft.com/office/drawing/2014/main" id="{2FA9C7A0-C8BF-E7CA-FE44-C341B1A678D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05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08C6-5A0E-8360-4A05-7CCE49CC48B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Quantitative Analysis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81D5E4E9-386B-B2C2-C029-BB04BE1DBA61}"/>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With the company continue to grow, Element by </a:t>
            </a:r>
            <a:r>
              <a:rPr lang="en-US" dirty="0" err="1">
                <a:latin typeface="Times New Roman" panose="02020603050405020304" pitchFamily="18" charset="0"/>
                <a:cs typeface="Times New Roman" panose="02020603050405020304" pitchFamily="18" charset="0"/>
              </a:rPr>
              <a:t>Arkhe</a:t>
            </a:r>
            <a:r>
              <a:rPr lang="en-US" dirty="0">
                <a:latin typeface="Times New Roman" panose="02020603050405020304" pitchFamily="18" charset="0"/>
                <a:cs typeface="Times New Roman" panose="02020603050405020304" pitchFamily="18" charset="0"/>
              </a:rPr>
              <a:t> will continue to have more organizations who are going to be using this software. Which will require more manpower to complete the same repetitive tasks again and again. </a:t>
            </a:r>
          </a:p>
        </p:txBody>
      </p:sp>
    </p:spTree>
    <p:extLst>
      <p:ext uri="{BB962C8B-B14F-4D97-AF65-F5344CB8AC3E}">
        <p14:creationId xmlns:p14="http://schemas.microsoft.com/office/powerpoint/2010/main" val="106559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Recommended Solution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 recommend at the minimum a trial run using the LastPass and Zendesk collaboration in order to see if production goes up. With having more employees dedicated to the higher in severity tickets, the low severity tickets (password resets) will be taken care of automatically. Also, LastPass collects all of it’s reporting of data. So, it can easily be seen if an increase or decrease of production has been done. </a:t>
            </a:r>
          </a:p>
        </p:txBody>
      </p:sp>
    </p:spTree>
    <p:extLst>
      <p:ext uri="{BB962C8B-B14F-4D97-AF65-F5344CB8AC3E}">
        <p14:creationId xmlns:p14="http://schemas.microsoft.com/office/powerpoint/2010/main" val="254621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4AE3-20AC-4518-A24F-184364E8F22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High-Level Design</a:t>
            </a:r>
          </a:p>
        </p:txBody>
      </p:sp>
      <p:sp>
        <p:nvSpPr>
          <p:cNvPr id="5" name="Smiley Face 4">
            <a:extLst>
              <a:ext uri="{FF2B5EF4-FFF2-40B4-BE49-F238E27FC236}">
                <a16:creationId xmlns:a16="http://schemas.microsoft.com/office/drawing/2014/main" id="{A633AC8A-F84F-1B71-1F8D-945A785B252E}"/>
              </a:ext>
            </a:extLst>
          </p:cNvPr>
          <p:cNvSpPr/>
          <p:nvPr/>
        </p:nvSpPr>
        <p:spPr>
          <a:xfrm>
            <a:off x="381000" y="1690688"/>
            <a:ext cx="914400" cy="914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A0E5E05-7B0D-3A5F-9F90-505EA2D7F9E7}"/>
              </a:ext>
            </a:extLst>
          </p:cNvPr>
          <p:cNvPicPr>
            <a:picLocks noChangeAspect="1"/>
          </p:cNvPicPr>
          <p:nvPr/>
        </p:nvPicPr>
        <p:blipFill>
          <a:blip r:embed="rId2"/>
          <a:stretch>
            <a:fillRect/>
          </a:stretch>
        </p:blipFill>
        <p:spPr>
          <a:xfrm>
            <a:off x="381000" y="5070759"/>
            <a:ext cx="926672" cy="926672"/>
          </a:xfrm>
          <a:prstGeom prst="rect">
            <a:avLst/>
          </a:prstGeom>
        </p:spPr>
      </p:pic>
      <p:sp>
        <p:nvSpPr>
          <p:cNvPr id="7" name="Arrow: Right 6">
            <a:extLst>
              <a:ext uri="{FF2B5EF4-FFF2-40B4-BE49-F238E27FC236}">
                <a16:creationId xmlns:a16="http://schemas.microsoft.com/office/drawing/2014/main" id="{DD693D93-E3D8-6FBA-6826-1373DF67EDF3}"/>
              </a:ext>
            </a:extLst>
          </p:cNvPr>
          <p:cNvSpPr/>
          <p:nvPr/>
        </p:nvSpPr>
        <p:spPr>
          <a:xfrm>
            <a:off x="1492370" y="2147888"/>
            <a:ext cx="733245" cy="1984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Arrow: Right 8">
            <a:extLst>
              <a:ext uri="{FF2B5EF4-FFF2-40B4-BE49-F238E27FC236}">
                <a16:creationId xmlns:a16="http://schemas.microsoft.com/office/drawing/2014/main" id="{DAE3476F-7E8F-A853-6806-23EC84F9685C}"/>
              </a:ext>
            </a:extLst>
          </p:cNvPr>
          <p:cNvSpPr/>
          <p:nvPr/>
        </p:nvSpPr>
        <p:spPr>
          <a:xfrm>
            <a:off x="1492369" y="5434846"/>
            <a:ext cx="733245" cy="1984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11C7D15-63FC-5702-B26C-B0400B253E58}"/>
              </a:ext>
            </a:extLst>
          </p:cNvPr>
          <p:cNvSpPr txBox="1"/>
          <p:nvPr/>
        </p:nvSpPr>
        <p:spPr>
          <a:xfrm>
            <a:off x="1276708" y="2408463"/>
            <a:ext cx="189781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Forgot password to application</a:t>
            </a:r>
          </a:p>
        </p:txBody>
      </p:sp>
      <p:sp>
        <p:nvSpPr>
          <p:cNvPr id="11" name="TextBox 10">
            <a:extLst>
              <a:ext uri="{FF2B5EF4-FFF2-40B4-BE49-F238E27FC236}">
                <a16:creationId xmlns:a16="http://schemas.microsoft.com/office/drawing/2014/main" id="{E76EB8B0-610A-EA88-8263-599CFE7B01FD}"/>
              </a:ext>
            </a:extLst>
          </p:cNvPr>
          <p:cNvSpPr txBox="1"/>
          <p:nvPr/>
        </p:nvSpPr>
        <p:spPr>
          <a:xfrm>
            <a:off x="1299045" y="5633343"/>
            <a:ext cx="189781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Forgot password to application</a:t>
            </a:r>
          </a:p>
        </p:txBody>
      </p:sp>
      <p:pic>
        <p:nvPicPr>
          <p:cNvPr id="13" name="Graphic 12" descr="Internet">
            <a:extLst>
              <a:ext uri="{FF2B5EF4-FFF2-40B4-BE49-F238E27FC236}">
                <a16:creationId xmlns:a16="http://schemas.microsoft.com/office/drawing/2014/main" id="{920DDBA0-49E9-8F80-C27F-853C5CE8FA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3028" y="1690688"/>
            <a:ext cx="914400" cy="914400"/>
          </a:xfrm>
          <a:prstGeom prst="rect">
            <a:avLst/>
          </a:prstGeom>
        </p:spPr>
      </p:pic>
      <p:sp>
        <p:nvSpPr>
          <p:cNvPr id="14" name="TextBox 13">
            <a:extLst>
              <a:ext uri="{FF2B5EF4-FFF2-40B4-BE49-F238E27FC236}">
                <a16:creationId xmlns:a16="http://schemas.microsoft.com/office/drawing/2014/main" id="{F2C5A4AA-3417-ACFB-4511-E02564A394F4}"/>
              </a:ext>
            </a:extLst>
          </p:cNvPr>
          <p:cNvSpPr txBox="1"/>
          <p:nvPr/>
        </p:nvSpPr>
        <p:spPr>
          <a:xfrm>
            <a:off x="3613028" y="2691442"/>
            <a:ext cx="98485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Zendesk without LastPass</a:t>
            </a:r>
          </a:p>
        </p:txBody>
      </p:sp>
      <p:sp>
        <p:nvSpPr>
          <p:cNvPr id="15" name="TextBox 14">
            <a:extLst>
              <a:ext uri="{FF2B5EF4-FFF2-40B4-BE49-F238E27FC236}">
                <a16:creationId xmlns:a16="http://schemas.microsoft.com/office/drawing/2014/main" id="{F4E21F64-0007-5BAE-3F23-1C2D9A0FF6EA}"/>
              </a:ext>
            </a:extLst>
          </p:cNvPr>
          <p:cNvSpPr txBox="1"/>
          <p:nvPr/>
        </p:nvSpPr>
        <p:spPr>
          <a:xfrm>
            <a:off x="3577802" y="5434846"/>
            <a:ext cx="98485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Zendesk with LastPass</a:t>
            </a:r>
          </a:p>
        </p:txBody>
      </p:sp>
      <p:pic>
        <p:nvPicPr>
          <p:cNvPr id="16" name="Graphic 15" descr="Internet">
            <a:extLst>
              <a:ext uri="{FF2B5EF4-FFF2-40B4-BE49-F238E27FC236}">
                <a16:creationId xmlns:a16="http://schemas.microsoft.com/office/drawing/2014/main" id="{5430DA40-F5E6-935A-8AA5-0671EAB5B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7802" y="4613559"/>
            <a:ext cx="914400" cy="914400"/>
          </a:xfrm>
          <a:prstGeom prst="rect">
            <a:avLst/>
          </a:prstGeom>
        </p:spPr>
      </p:pic>
      <p:sp>
        <p:nvSpPr>
          <p:cNvPr id="17" name="Arrow: Right 16">
            <a:extLst>
              <a:ext uri="{FF2B5EF4-FFF2-40B4-BE49-F238E27FC236}">
                <a16:creationId xmlns:a16="http://schemas.microsoft.com/office/drawing/2014/main" id="{ED5A1880-3CDC-4A7F-09D4-980EB1271007}"/>
              </a:ext>
            </a:extLst>
          </p:cNvPr>
          <p:cNvSpPr/>
          <p:nvPr/>
        </p:nvSpPr>
        <p:spPr>
          <a:xfrm>
            <a:off x="5100363" y="2147888"/>
            <a:ext cx="733245" cy="1984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86A1DD3F-C7C7-4AA4-F3B3-9F606BE61591}"/>
              </a:ext>
            </a:extLst>
          </p:cNvPr>
          <p:cNvSpPr/>
          <p:nvPr/>
        </p:nvSpPr>
        <p:spPr>
          <a:xfrm>
            <a:off x="5100364" y="5428710"/>
            <a:ext cx="733245" cy="1984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0341E6A-6B01-7CC6-08E4-FA2B69A04F6C}"/>
              </a:ext>
            </a:extLst>
          </p:cNvPr>
          <p:cNvSpPr txBox="1"/>
          <p:nvPr/>
        </p:nvSpPr>
        <p:spPr>
          <a:xfrm>
            <a:off x="5100364" y="2605088"/>
            <a:ext cx="116241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Technician works on tickets.</a:t>
            </a:r>
          </a:p>
        </p:txBody>
      </p:sp>
      <p:pic>
        <p:nvPicPr>
          <p:cNvPr id="21" name="Graphic 20" descr="Call center">
            <a:extLst>
              <a:ext uri="{FF2B5EF4-FFF2-40B4-BE49-F238E27FC236}">
                <a16:creationId xmlns:a16="http://schemas.microsoft.com/office/drawing/2014/main" id="{D1F61898-4877-790D-6E14-829B3C9C30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3723" y="1889184"/>
            <a:ext cx="914400" cy="914400"/>
          </a:xfrm>
          <a:prstGeom prst="rect">
            <a:avLst/>
          </a:prstGeom>
        </p:spPr>
      </p:pic>
      <p:sp>
        <p:nvSpPr>
          <p:cNvPr id="22" name="Arrow: Right 21">
            <a:extLst>
              <a:ext uri="{FF2B5EF4-FFF2-40B4-BE49-F238E27FC236}">
                <a16:creationId xmlns:a16="http://schemas.microsoft.com/office/drawing/2014/main" id="{7A52645D-B40B-60CC-C477-C3AA07FA7083}"/>
              </a:ext>
            </a:extLst>
          </p:cNvPr>
          <p:cNvSpPr/>
          <p:nvPr/>
        </p:nvSpPr>
        <p:spPr>
          <a:xfrm>
            <a:off x="7869435" y="2247135"/>
            <a:ext cx="733245" cy="1984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EC10ADC-48B7-2778-6470-8D11462A4F62}"/>
              </a:ext>
            </a:extLst>
          </p:cNvPr>
          <p:cNvSpPr txBox="1"/>
          <p:nvPr/>
        </p:nvSpPr>
        <p:spPr>
          <a:xfrm>
            <a:off x="7829903" y="2691442"/>
            <a:ext cx="1538384"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Use a password generator and then send user temporary password for application. </a:t>
            </a:r>
          </a:p>
        </p:txBody>
      </p:sp>
      <p:sp>
        <p:nvSpPr>
          <p:cNvPr id="24" name="Smiley Face 23">
            <a:extLst>
              <a:ext uri="{FF2B5EF4-FFF2-40B4-BE49-F238E27FC236}">
                <a16:creationId xmlns:a16="http://schemas.microsoft.com/office/drawing/2014/main" id="{A1F9303B-BECC-EA66-2C0F-D5534F388953}"/>
              </a:ext>
            </a:extLst>
          </p:cNvPr>
          <p:cNvSpPr/>
          <p:nvPr/>
        </p:nvSpPr>
        <p:spPr>
          <a:xfrm>
            <a:off x="9338815" y="1690688"/>
            <a:ext cx="914400" cy="914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Smiley Face 24">
            <a:extLst>
              <a:ext uri="{FF2B5EF4-FFF2-40B4-BE49-F238E27FC236}">
                <a16:creationId xmlns:a16="http://schemas.microsoft.com/office/drawing/2014/main" id="{B5F61E48-923D-B0D1-FD59-34E3D7347ED9}"/>
              </a:ext>
            </a:extLst>
          </p:cNvPr>
          <p:cNvSpPr/>
          <p:nvPr/>
        </p:nvSpPr>
        <p:spPr>
          <a:xfrm>
            <a:off x="6566491" y="5070759"/>
            <a:ext cx="914400" cy="914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CE84DE7-BBCA-BE0B-5C3E-9259A42E4AB6}"/>
              </a:ext>
            </a:extLst>
          </p:cNvPr>
          <p:cNvSpPr txBox="1"/>
          <p:nvPr/>
        </p:nvSpPr>
        <p:spPr>
          <a:xfrm>
            <a:off x="6523723" y="5956508"/>
            <a:ext cx="380209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Automatically generates temporary password and sends it to user encrypted.</a:t>
            </a:r>
          </a:p>
        </p:txBody>
      </p:sp>
    </p:spTree>
    <p:extLst>
      <p:ext uri="{BB962C8B-B14F-4D97-AF65-F5344CB8AC3E}">
        <p14:creationId xmlns:p14="http://schemas.microsoft.com/office/powerpoint/2010/main" val="261636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018-033D-4123-BD97-C84D2AE4790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Implementation Plan</a:t>
            </a:r>
          </a:p>
        </p:txBody>
      </p:sp>
      <p:sp>
        <p:nvSpPr>
          <p:cNvPr id="3" name="Text Placeholder 2">
            <a:extLst>
              <a:ext uri="{FF2B5EF4-FFF2-40B4-BE49-F238E27FC236}">
                <a16:creationId xmlns:a16="http://schemas.microsoft.com/office/drawing/2014/main" id="{055A51C2-F2A2-4CF5-975E-EEC015DF0A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446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Work Breakdown Structure</a:t>
            </a:r>
          </a:p>
        </p:txBody>
      </p:sp>
      <p:sp>
        <p:nvSpPr>
          <p:cNvPr id="5" name="Rectangle 4">
            <a:extLst>
              <a:ext uri="{FF2B5EF4-FFF2-40B4-BE49-F238E27FC236}">
                <a16:creationId xmlns:a16="http://schemas.microsoft.com/office/drawing/2014/main" id="{A164148A-FB31-8DCD-34E1-C54F7F771066}"/>
              </a:ext>
            </a:extLst>
          </p:cNvPr>
          <p:cNvSpPr/>
          <p:nvPr/>
        </p:nvSpPr>
        <p:spPr>
          <a:xfrm>
            <a:off x="5254924" y="1410329"/>
            <a:ext cx="1682151" cy="56071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LastPass Implementation</a:t>
            </a:r>
          </a:p>
        </p:txBody>
      </p:sp>
      <p:sp>
        <p:nvSpPr>
          <p:cNvPr id="7" name="Rectangle 6">
            <a:extLst>
              <a:ext uri="{FF2B5EF4-FFF2-40B4-BE49-F238E27FC236}">
                <a16:creationId xmlns:a16="http://schemas.microsoft.com/office/drawing/2014/main" id="{52AD2BB6-AB88-7C6F-6D56-E6459AAEB89C}"/>
              </a:ext>
            </a:extLst>
          </p:cNvPr>
          <p:cNvSpPr/>
          <p:nvPr/>
        </p:nvSpPr>
        <p:spPr>
          <a:xfrm>
            <a:off x="7947492" y="2324743"/>
            <a:ext cx="1682151" cy="56071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Control</a:t>
            </a:r>
          </a:p>
        </p:txBody>
      </p:sp>
      <p:sp>
        <p:nvSpPr>
          <p:cNvPr id="8" name="Rectangle 7">
            <a:extLst>
              <a:ext uri="{FF2B5EF4-FFF2-40B4-BE49-F238E27FC236}">
                <a16:creationId xmlns:a16="http://schemas.microsoft.com/office/drawing/2014/main" id="{1EE389A2-5CE6-CEED-9DAC-E0C6CE3895BB}"/>
              </a:ext>
            </a:extLst>
          </p:cNvPr>
          <p:cNvSpPr/>
          <p:nvPr/>
        </p:nvSpPr>
        <p:spPr>
          <a:xfrm>
            <a:off x="5357004" y="2271622"/>
            <a:ext cx="1682151" cy="56071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Execution</a:t>
            </a:r>
          </a:p>
        </p:txBody>
      </p:sp>
      <p:sp>
        <p:nvSpPr>
          <p:cNvPr id="9" name="Rectangle 8">
            <a:extLst>
              <a:ext uri="{FF2B5EF4-FFF2-40B4-BE49-F238E27FC236}">
                <a16:creationId xmlns:a16="http://schemas.microsoft.com/office/drawing/2014/main" id="{C909BDEF-83FD-ED6D-07C3-D3C0FD740E2A}"/>
              </a:ext>
            </a:extLst>
          </p:cNvPr>
          <p:cNvSpPr/>
          <p:nvPr/>
        </p:nvSpPr>
        <p:spPr>
          <a:xfrm>
            <a:off x="2766516" y="2271622"/>
            <a:ext cx="1682151" cy="56071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Planning</a:t>
            </a:r>
          </a:p>
        </p:txBody>
      </p:sp>
      <p:sp>
        <p:nvSpPr>
          <p:cNvPr id="10" name="Rectangle 9">
            <a:extLst>
              <a:ext uri="{FF2B5EF4-FFF2-40B4-BE49-F238E27FC236}">
                <a16:creationId xmlns:a16="http://schemas.microsoft.com/office/drawing/2014/main" id="{D88DA0D8-5FB9-F4D7-8822-0040EDD2D7F5}"/>
              </a:ext>
            </a:extLst>
          </p:cNvPr>
          <p:cNvSpPr/>
          <p:nvPr/>
        </p:nvSpPr>
        <p:spPr>
          <a:xfrm>
            <a:off x="0" y="2271622"/>
            <a:ext cx="1682151" cy="56071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Initiation</a:t>
            </a:r>
          </a:p>
        </p:txBody>
      </p:sp>
      <p:cxnSp>
        <p:nvCxnSpPr>
          <p:cNvPr id="14" name="Straight Connector 13">
            <a:extLst>
              <a:ext uri="{FF2B5EF4-FFF2-40B4-BE49-F238E27FC236}">
                <a16:creationId xmlns:a16="http://schemas.microsoft.com/office/drawing/2014/main" id="{E4F82989-371B-DA67-BADF-53B9947E3EB6}"/>
              </a:ext>
            </a:extLst>
          </p:cNvPr>
          <p:cNvCxnSpPr>
            <a:stCxn id="10" idx="2"/>
          </p:cNvCxnSpPr>
          <p:nvPr/>
        </p:nvCxnSpPr>
        <p:spPr>
          <a:xfrm flipH="1">
            <a:off x="838200" y="2832339"/>
            <a:ext cx="2876" cy="304225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F91E9156-7F29-B78F-1D65-7697CCF0C8DD}"/>
              </a:ext>
            </a:extLst>
          </p:cNvPr>
          <p:cNvSpPr/>
          <p:nvPr/>
        </p:nvSpPr>
        <p:spPr>
          <a:xfrm>
            <a:off x="1080051" y="3512388"/>
            <a:ext cx="1682151" cy="69730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Appoint the implementation leader manager and implementation team</a:t>
            </a:r>
          </a:p>
        </p:txBody>
      </p:sp>
      <p:sp>
        <p:nvSpPr>
          <p:cNvPr id="16" name="Rectangle 15">
            <a:extLst>
              <a:ext uri="{FF2B5EF4-FFF2-40B4-BE49-F238E27FC236}">
                <a16:creationId xmlns:a16="http://schemas.microsoft.com/office/drawing/2014/main" id="{A01B1026-84F6-D9DD-2854-F0C05CB7C858}"/>
              </a:ext>
            </a:extLst>
          </p:cNvPr>
          <p:cNvSpPr/>
          <p:nvPr/>
        </p:nvSpPr>
        <p:spPr>
          <a:xfrm>
            <a:off x="1160252" y="4553308"/>
            <a:ext cx="1682151" cy="56071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Define the project goals</a:t>
            </a:r>
          </a:p>
        </p:txBody>
      </p:sp>
      <p:sp>
        <p:nvSpPr>
          <p:cNvPr id="17" name="Rectangle 16">
            <a:extLst>
              <a:ext uri="{FF2B5EF4-FFF2-40B4-BE49-F238E27FC236}">
                <a16:creationId xmlns:a16="http://schemas.microsoft.com/office/drawing/2014/main" id="{AD463404-37F8-C54A-B571-D0F6AD3F47CA}"/>
              </a:ext>
            </a:extLst>
          </p:cNvPr>
          <p:cNvSpPr/>
          <p:nvPr/>
        </p:nvSpPr>
        <p:spPr>
          <a:xfrm>
            <a:off x="1160252" y="5594230"/>
            <a:ext cx="1682151" cy="56071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Discuss if the project is feasible</a:t>
            </a:r>
          </a:p>
        </p:txBody>
      </p:sp>
      <p:cxnSp>
        <p:nvCxnSpPr>
          <p:cNvPr id="21" name="Straight Connector 20">
            <a:extLst>
              <a:ext uri="{FF2B5EF4-FFF2-40B4-BE49-F238E27FC236}">
                <a16:creationId xmlns:a16="http://schemas.microsoft.com/office/drawing/2014/main" id="{990256B8-0CE3-1EBB-C2CA-3EB4595BBF2F}"/>
              </a:ext>
            </a:extLst>
          </p:cNvPr>
          <p:cNvCxnSpPr>
            <a:stCxn id="16" idx="1"/>
          </p:cNvCxnSpPr>
          <p:nvPr/>
        </p:nvCxnSpPr>
        <p:spPr>
          <a:xfrm flipH="1" flipV="1">
            <a:off x="838200" y="4833666"/>
            <a:ext cx="322052" cy="1"/>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900C195-45ED-3E95-516A-779069823D98}"/>
              </a:ext>
            </a:extLst>
          </p:cNvPr>
          <p:cNvCxnSpPr>
            <a:endCxn id="17" idx="1"/>
          </p:cNvCxnSpPr>
          <p:nvPr/>
        </p:nvCxnSpPr>
        <p:spPr>
          <a:xfrm>
            <a:off x="838200" y="5874588"/>
            <a:ext cx="322052" cy="1"/>
          </a:xfrm>
          <a:prstGeom prst="line">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493E5151-5C3E-9F3F-E41F-7998E3CA532B}"/>
              </a:ext>
            </a:extLst>
          </p:cNvPr>
          <p:cNvSpPr/>
          <p:nvPr/>
        </p:nvSpPr>
        <p:spPr>
          <a:xfrm>
            <a:off x="3854881" y="3465031"/>
            <a:ext cx="1682151" cy="56071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Risk Analysis</a:t>
            </a:r>
          </a:p>
        </p:txBody>
      </p:sp>
      <p:sp>
        <p:nvSpPr>
          <p:cNvPr id="33" name="Rectangle 32">
            <a:extLst>
              <a:ext uri="{FF2B5EF4-FFF2-40B4-BE49-F238E27FC236}">
                <a16:creationId xmlns:a16="http://schemas.microsoft.com/office/drawing/2014/main" id="{22790DC4-FAA7-C75D-DE2C-7A3B5C326D80}"/>
              </a:ext>
            </a:extLst>
          </p:cNvPr>
          <p:cNvSpPr/>
          <p:nvPr/>
        </p:nvSpPr>
        <p:spPr>
          <a:xfrm>
            <a:off x="3935082" y="4505951"/>
            <a:ext cx="1682151" cy="56071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Set a budget</a:t>
            </a:r>
          </a:p>
        </p:txBody>
      </p:sp>
      <p:sp>
        <p:nvSpPr>
          <p:cNvPr id="34" name="Rectangle 33">
            <a:extLst>
              <a:ext uri="{FF2B5EF4-FFF2-40B4-BE49-F238E27FC236}">
                <a16:creationId xmlns:a16="http://schemas.microsoft.com/office/drawing/2014/main" id="{6582015A-60EA-F172-E1E6-2845FA781C8C}"/>
              </a:ext>
            </a:extLst>
          </p:cNvPr>
          <p:cNvSpPr/>
          <p:nvPr/>
        </p:nvSpPr>
        <p:spPr>
          <a:xfrm>
            <a:off x="3935082" y="5546873"/>
            <a:ext cx="1682151" cy="56071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Create a schedule for task completions</a:t>
            </a:r>
          </a:p>
        </p:txBody>
      </p:sp>
      <p:cxnSp>
        <p:nvCxnSpPr>
          <p:cNvPr id="35" name="Straight Connector 34">
            <a:extLst>
              <a:ext uri="{FF2B5EF4-FFF2-40B4-BE49-F238E27FC236}">
                <a16:creationId xmlns:a16="http://schemas.microsoft.com/office/drawing/2014/main" id="{A3454F11-2AC2-EAAC-B5B7-CFDE166CCD27}"/>
              </a:ext>
            </a:extLst>
          </p:cNvPr>
          <p:cNvCxnSpPr>
            <a:cxnSpLocks/>
            <a:stCxn id="32" idx="1"/>
          </p:cNvCxnSpPr>
          <p:nvPr/>
        </p:nvCxnSpPr>
        <p:spPr>
          <a:xfrm flipH="1" flipV="1">
            <a:off x="3613030" y="3745389"/>
            <a:ext cx="241851" cy="1"/>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F79C6B6E-1073-4EE6-21D5-2E481675CFD6}"/>
              </a:ext>
            </a:extLst>
          </p:cNvPr>
          <p:cNvCxnSpPr>
            <a:stCxn id="33" idx="1"/>
          </p:cNvCxnSpPr>
          <p:nvPr/>
        </p:nvCxnSpPr>
        <p:spPr>
          <a:xfrm flipH="1" flipV="1">
            <a:off x="3613030" y="4786309"/>
            <a:ext cx="322052" cy="1"/>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225D48C-9C51-3904-2532-0A5B83C382AA}"/>
              </a:ext>
            </a:extLst>
          </p:cNvPr>
          <p:cNvCxnSpPr>
            <a:endCxn id="34" idx="1"/>
          </p:cNvCxnSpPr>
          <p:nvPr/>
        </p:nvCxnSpPr>
        <p:spPr>
          <a:xfrm>
            <a:off x="3613030" y="5827231"/>
            <a:ext cx="322052" cy="1"/>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56BDE3B-14E4-6657-2EA1-D98B8F08E18E}"/>
              </a:ext>
            </a:extLst>
          </p:cNvPr>
          <p:cNvCxnSpPr>
            <a:stCxn id="9" idx="2"/>
          </p:cNvCxnSpPr>
          <p:nvPr/>
        </p:nvCxnSpPr>
        <p:spPr>
          <a:xfrm>
            <a:off x="3607592" y="2832339"/>
            <a:ext cx="5438" cy="3042249"/>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7D73A185-9368-5E3D-218D-087686A45B0E}"/>
              </a:ext>
            </a:extLst>
          </p:cNvPr>
          <p:cNvSpPr/>
          <p:nvPr/>
        </p:nvSpPr>
        <p:spPr>
          <a:xfrm>
            <a:off x="6458309" y="3519515"/>
            <a:ext cx="1682151" cy="56071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Updates on how the implementation is going</a:t>
            </a:r>
          </a:p>
        </p:txBody>
      </p:sp>
      <p:sp>
        <p:nvSpPr>
          <p:cNvPr id="43" name="Rectangle 42">
            <a:extLst>
              <a:ext uri="{FF2B5EF4-FFF2-40B4-BE49-F238E27FC236}">
                <a16:creationId xmlns:a16="http://schemas.microsoft.com/office/drawing/2014/main" id="{D2F5427D-57E9-9663-9DA8-FB7EB5E0909C}"/>
              </a:ext>
            </a:extLst>
          </p:cNvPr>
          <p:cNvSpPr/>
          <p:nvPr/>
        </p:nvSpPr>
        <p:spPr>
          <a:xfrm>
            <a:off x="6538510" y="4560435"/>
            <a:ext cx="1682151" cy="56071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Monitor if it is going according to the plan</a:t>
            </a:r>
          </a:p>
        </p:txBody>
      </p:sp>
      <p:sp>
        <p:nvSpPr>
          <p:cNvPr id="44" name="Rectangle 43">
            <a:extLst>
              <a:ext uri="{FF2B5EF4-FFF2-40B4-BE49-F238E27FC236}">
                <a16:creationId xmlns:a16="http://schemas.microsoft.com/office/drawing/2014/main" id="{AC74AB4B-F0E1-D594-6792-665120846851}"/>
              </a:ext>
            </a:extLst>
          </p:cNvPr>
          <p:cNvSpPr/>
          <p:nvPr/>
        </p:nvSpPr>
        <p:spPr>
          <a:xfrm>
            <a:off x="6538510" y="5601357"/>
            <a:ext cx="1682151" cy="56071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Documentation</a:t>
            </a:r>
          </a:p>
        </p:txBody>
      </p:sp>
      <p:cxnSp>
        <p:nvCxnSpPr>
          <p:cNvPr id="45" name="Straight Connector 44">
            <a:extLst>
              <a:ext uri="{FF2B5EF4-FFF2-40B4-BE49-F238E27FC236}">
                <a16:creationId xmlns:a16="http://schemas.microsoft.com/office/drawing/2014/main" id="{EE7423A1-D411-45A2-9670-D41BFCA70AFD}"/>
              </a:ext>
            </a:extLst>
          </p:cNvPr>
          <p:cNvCxnSpPr>
            <a:cxnSpLocks/>
            <a:stCxn id="42" idx="1"/>
          </p:cNvCxnSpPr>
          <p:nvPr/>
        </p:nvCxnSpPr>
        <p:spPr>
          <a:xfrm flipH="1" flipV="1">
            <a:off x="6216458" y="3799873"/>
            <a:ext cx="241851" cy="1"/>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9AB5F71-FF32-5448-B827-4D39DD57DAD9}"/>
              </a:ext>
            </a:extLst>
          </p:cNvPr>
          <p:cNvCxnSpPr>
            <a:stCxn id="43" idx="1"/>
          </p:cNvCxnSpPr>
          <p:nvPr/>
        </p:nvCxnSpPr>
        <p:spPr>
          <a:xfrm flipH="1" flipV="1">
            <a:off x="6216458" y="4840793"/>
            <a:ext cx="322052" cy="1"/>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B650A82D-FC2D-51CB-17C9-F595602D8187}"/>
              </a:ext>
            </a:extLst>
          </p:cNvPr>
          <p:cNvCxnSpPr>
            <a:endCxn id="44" idx="1"/>
          </p:cNvCxnSpPr>
          <p:nvPr/>
        </p:nvCxnSpPr>
        <p:spPr>
          <a:xfrm>
            <a:off x="6216458" y="5881715"/>
            <a:ext cx="322052" cy="1"/>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63255447-D3F8-C0F3-AB55-E4EB722E36FE}"/>
              </a:ext>
            </a:extLst>
          </p:cNvPr>
          <p:cNvCxnSpPr>
            <a:cxnSpLocks/>
            <a:stCxn id="8" idx="2"/>
          </p:cNvCxnSpPr>
          <p:nvPr/>
        </p:nvCxnSpPr>
        <p:spPr>
          <a:xfrm>
            <a:off x="6198080" y="2832339"/>
            <a:ext cx="37691" cy="3049376"/>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60D2351-34BA-7B44-EB30-47F24B0F9407}"/>
              </a:ext>
            </a:extLst>
          </p:cNvPr>
          <p:cNvCxnSpPr>
            <a:cxnSpLocks/>
            <a:stCxn id="7" idx="2"/>
          </p:cNvCxnSpPr>
          <p:nvPr/>
        </p:nvCxnSpPr>
        <p:spPr>
          <a:xfrm>
            <a:off x="8788568" y="2885460"/>
            <a:ext cx="31318" cy="3161656"/>
          </a:xfrm>
          <a:prstGeom prst="line">
            <a:avLst/>
          </a:prstGeom>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286BC14C-7574-EE6E-D758-43B5221205AA}"/>
              </a:ext>
            </a:extLst>
          </p:cNvPr>
          <p:cNvSpPr/>
          <p:nvPr/>
        </p:nvSpPr>
        <p:spPr>
          <a:xfrm>
            <a:off x="9061737" y="3519515"/>
            <a:ext cx="1682151" cy="56071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Tracking the processes</a:t>
            </a:r>
          </a:p>
        </p:txBody>
      </p:sp>
      <p:sp>
        <p:nvSpPr>
          <p:cNvPr id="53" name="Rectangle 52">
            <a:extLst>
              <a:ext uri="{FF2B5EF4-FFF2-40B4-BE49-F238E27FC236}">
                <a16:creationId xmlns:a16="http://schemas.microsoft.com/office/drawing/2014/main" id="{55E01A28-1AEF-F146-90EA-EE49176891EC}"/>
              </a:ext>
            </a:extLst>
          </p:cNvPr>
          <p:cNvSpPr/>
          <p:nvPr/>
        </p:nvSpPr>
        <p:spPr>
          <a:xfrm>
            <a:off x="9141938" y="4560435"/>
            <a:ext cx="1682151" cy="56071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Scope change control and make adjustments if needed.</a:t>
            </a:r>
          </a:p>
        </p:txBody>
      </p:sp>
      <p:sp>
        <p:nvSpPr>
          <p:cNvPr id="54" name="Rectangle 53">
            <a:extLst>
              <a:ext uri="{FF2B5EF4-FFF2-40B4-BE49-F238E27FC236}">
                <a16:creationId xmlns:a16="http://schemas.microsoft.com/office/drawing/2014/main" id="{F8ADF8AB-1A90-38E1-4C41-9B7753563BF8}"/>
              </a:ext>
            </a:extLst>
          </p:cNvPr>
          <p:cNvSpPr/>
          <p:nvPr/>
        </p:nvSpPr>
        <p:spPr>
          <a:xfrm>
            <a:off x="9141938" y="5601357"/>
            <a:ext cx="1682151" cy="89151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Communications between the team to ensure the implementation stays on track</a:t>
            </a:r>
          </a:p>
        </p:txBody>
      </p:sp>
      <p:cxnSp>
        <p:nvCxnSpPr>
          <p:cNvPr id="55" name="Straight Connector 54">
            <a:extLst>
              <a:ext uri="{FF2B5EF4-FFF2-40B4-BE49-F238E27FC236}">
                <a16:creationId xmlns:a16="http://schemas.microsoft.com/office/drawing/2014/main" id="{1E03EB20-2FF6-903A-EC4B-A5ED9A3E5418}"/>
              </a:ext>
            </a:extLst>
          </p:cNvPr>
          <p:cNvCxnSpPr>
            <a:cxnSpLocks/>
            <a:stCxn id="52" idx="1"/>
          </p:cNvCxnSpPr>
          <p:nvPr/>
        </p:nvCxnSpPr>
        <p:spPr>
          <a:xfrm flipH="1" flipV="1">
            <a:off x="8819886" y="3799873"/>
            <a:ext cx="241851" cy="1"/>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DCC20F8-EF72-7F79-1341-B255FEA476C7}"/>
              </a:ext>
            </a:extLst>
          </p:cNvPr>
          <p:cNvCxnSpPr>
            <a:stCxn id="53" idx="1"/>
          </p:cNvCxnSpPr>
          <p:nvPr/>
        </p:nvCxnSpPr>
        <p:spPr>
          <a:xfrm flipH="1" flipV="1">
            <a:off x="8819886" y="4840793"/>
            <a:ext cx="322052" cy="1"/>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40D6EB7-C2EA-4E12-6A4B-1A07C8F0C1FB}"/>
              </a:ext>
            </a:extLst>
          </p:cNvPr>
          <p:cNvCxnSpPr>
            <a:cxnSpLocks/>
            <a:endCxn id="54" idx="1"/>
          </p:cNvCxnSpPr>
          <p:nvPr/>
        </p:nvCxnSpPr>
        <p:spPr>
          <a:xfrm>
            <a:off x="8826259" y="6047116"/>
            <a:ext cx="315679"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E5B6F7BE-7E96-957F-72EB-67D355E3C0EB}"/>
              </a:ext>
            </a:extLst>
          </p:cNvPr>
          <p:cNvCxnSpPr>
            <a:stCxn id="15" idx="1"/>
          </p:cNvCxnSpPr>
          <p:nvPr/>
        </p:nvCxnSpPr>
        <p:spPr>
          <a:xfrm flipH="1">
            <a:off x="838200" y="3861039"/>
            <a:ext cx="241851" cy="35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113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BBC9-0420-3F2B-9921-4FA0BE7F258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Work Breakdown Structure Cont.</a:t>
            </a:r>
          </a:p>
        </p:txBody>
      </p:sp>
      <p:sp>
        <p:nvSpPr>
          <p:cNvPr id="4" name="Rectangle 3">
            <a:extLst>
              <a:ext uri="{FF2B5EF4-FFF2-40B4-BE49-F238E27FC236}">
                <a16:creationId xmlns:a16="http://schemas.microsoft.com/office/drawing/2014/main" id="{DF8A577D-7BAD-0CD2-CF48-8F1E92772ECA}"/>
              </a:ext>
            </a:extLst>
          </p:cNvPr>
          <p:cNvSpPr/>
          <p:nvPr/>
        </p:nvSpPr>
        <p:spPr>
          <a:xfrm>
            <a:off x="350807" y="2004174"/>
            <a:ext cx="1682151" cy="5607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Closure</a:t>
            </a:r>
          </a:p>
        </p:txBody>
      </p:sp>
      <p:sp>
        <p:nvSpPr>
          <p:cNvPr id="5" name="Rectangle 4">
            <a:extLst>
              <a:ext uri="{FF2B5EF4-FFF2-40B4-BE49-F238E27FC236}">
                <a16:creationId xmlns:a16="http://schemas.microsoft.com/office/drawing/2014/main" id="{3454C6C3-A162-BA72-09E7-5BCA2E0BEFEA}"/>
              </a:ext>
            </a:extLst>
          </p:cNvPr>
          <p:cNvSpPr/>
          <p:nvPr/>
        </p:nvSpPr>
        <p:spPr>
          <a:xfrm>
            <a:off x="1432296" y="3036436"/>
            <a:ext cx="1822310" cy="5607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Project report of everything that was completed</a:t>
            </a:r>
          </a:p>
        </p:txBody>
      </p:sp>
      <p:sp>
        <p:nvSpPr>
          <p:cNvPr id="6" name="Rectangle 5">
            <a:extLst>
              <a:ext uri="{FF2B5EF4-FFF2-40B4-BE49-F238E27FC236}">
                <a16:creationId xmlns:a16="http://schemas.microsoft.com/office/drawing/2014/main" id="{B8FA633B-CC42-8DB8-567B-43E05C00F586}"/>
              </a:ext>
            </a:extLst>
          </p:cNvPr>
          <p:cNvSpPr/>
          <p:nvPr/>
        </p:nvSpPr>
        <p:spPr>
          <a:xfrm>
            <a:off x="1512497" y="4077356"/>
            <a:ext cx="1747044" cy="5607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Completed product/implementation</a:t>
            </a:r>
          </a:p>
        </p:txBody>
      </p:sp>
      <p:sp>
        <p:nvSpPr>
          <p:cNvPr id="7" name="Rectangle 6">
            <a:extLst>
              <a:ext uri="{FF2B5EF4-FFF2-40B4-BE49-F238E27FC236}">
                <a16:creationId xmlns:a16="http://schemas.microsoft.com/office/drawing/2014/main" id="{300BC6C0-D724-1084-6061-326F0D6E9F46}"/>
              </a:ext>
            </a:extLst>
          </p:cNvPr>
          <p:cNvSpPr/>
          <p:nvPr/>
        </p:nvSpPr>
        <p:spPr>
          <a:xfrm>
            <a:off x="1512497" y="5118277"/>
            <a:ext cx="1742109" cy="7304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Discuss an issues or changes that could be made to help the next product/implementation</a:t>
            </a:r>
          </a:p>
        </p:txBody>
      </p:sp>
      <p:cxnSp>
        <p:nvCxnSpPr>
          <p:cNvPr id="8" name="Straight Connector 7">
            <a:extLst>
              <a:ext uri="{FF2B5EF4-FFF2-40B4-BE49-F238E27FC236}">
                <a16:creationId xmlns:a16="http://schemas.microsoft.com/office/drawing/2014/main" id="{B7D06729-4140-6C2E-C8EE-0B40E3A61883}"/>
              </a:ext>
            </a:extLst>
          </p:cNvPr>
          <p:cNvCxnSpPr>
            <a:cxnSpLocks/>
            <a:stCxn id="5" idx="1"/>
          </p:cNvCxnSpPr>
          <p:nvPr/>
        </p:nvCxnSpPr>
        <p:spPr>
          <a:xfrm flipH="1" flipV="1">
            <a:off x="1190445" y="3316794"/>
            <a:ext cx="241851" cy="1"/>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A1A9F12-5AE6-5B33-A66F-227EDC4A9A5B}"/>
              </a:ext>
            </a:extLst>
          </p:cNvPr>
          <p:cNvCxnSpPr>
            <a:cxnSpLocks/>
            <a:stCxn id="6" idx="1"/>
          </p:cNvCxnSpPr>
          <p:nvPr/>
        </p:nvCxnSpPr>
        <p:spPr>
          <a:xfrm flipH="1" flipV="1">
            <a:off x="1190445" y="4357714"/>
            <a:ext cx="322052" cy="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0968811-6481-B969-4890-A8D2A3505001}"/>
              </a:ext>
            </a:extLst>
          </p:cNvPr>
          <p:cNvCxnSpPr>
            <a:cxnSpLocks/>
            <a:endCxn id="7" idx="1"/>
          </p:cNvCxnSpPr>
          <p:nvPr/>
        </p:nvCxnSpPr>
        <p:spPr>
          <a:xfrm>
            <a:off x="1190445" y="5483493"/>
            <a:ext cx="322052"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726DC75-041F-9496-A7D4-A21EA97E226C}"/>
              </a:ext>
            </a:extLst>
          </p:cNvPr>
          <p:cNvCxnSpPr>
            <a:cxnSpLocks/>
            <a:stCxn id="4" idx="2"/>
          </p:cNvCxnSpPr>
          <p:nvPr/>
        </p:nvCxnSpPr>
        <p:spPr>
          <a:xfrm>
            <a:off x="1191883" y="2564891"/>
            <a:ext cx="4935" cy="291860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311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Schedule</a:t>
            </a:r>
          </a:p>
        </p:txBody>
      </p:sp>
      <p:sp>
        <p:nvSpPr>
          <p:cNvPr id="5" name="TextBox 4">
            <a:extLst>
              <a:ext uri="{FF2B5EF4-FFF2-40B4-BE49-F238E27FC236}">
                <a16:creationId xmlns:a16="http://schemas.microsoft.com/office/drawing/2014/main" id="{826F284B-3E33-74DC-CAD5-50C45E0038E7}"/>
              </a:ext>
            </a:extLst>
          </p:cNvPr>
          <p:cNvSpPr txBox="1"/>
          <p:nvPr/>
        </p:nvSpPr>
        <p:spPr>
          <a:xfrm>
            <a:off x="5115464" y="1483743"/>
            <a:ext cx="19917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Scheduled Process</a:t>
            </a:r>
          </a:p>
        </p:txBody>
      </p:sp>
      <p:cxnSp>
        <p:nvCxnSpPr>
          <p:cNvPr id="7" name="Straight Connector 6">
            <a:extLst>
              <a:ext uri="{FF2B5EF4-FFF2-40B4-BE49-F238E27FC236}">
                <a16:creationId xmlns:a16="http://schemas.microsoft.com/office/drawing/2014/main" id="{3FD153EA-D2A6-CE15-84CB-E85462DD2284}"/>
              </a:ext>
            </a:extLst>
          </p:cNvPr>
          <p:cNvCxnSpPr>
            <a:cxnSpLocks/>
          </p:cNvCxnSpPr>
          <p:nvPr/>
        </p:nvCxnSpPr>
        <p:spPr>
          <a:xfrm>
            <a:off x="6029863" y="1871932"/>
            <a:ext cx="1" cy="232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E1AD66-787F-147D-FA25-D68C26EB780D}"/>
              </a:ext>
            </a:extLst>
          </p:cNvPr>
          <p:cNvCxnSpPr/>
          <p:nvPr/>
        </p:nvCxnSpPr>
        <p:spPr>
          <a:xfrm flipH="1">
            <a:off x="1604513" y="2104845"/>
            <a:ext cx="44253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C46B53-8846-3451-6CE1-AC0A320CA286}"/>
              </a:ext>
            </a:extLst>
          </p:cNvPr>
          <p:cNvCxnSpPr/>
          <p:nvPr/>
        </p:nvCxnSpPr>
        <p:spPr>
          <a:xfrm>
            <a:off x="1604513" y="2104845"/>
            <a:ext cx="0" cy="2329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96E9DCC-B8F3-DACC-D064-747F4CC138AD}"/>
              </a:ext>
            </a:extLst>
          </p:cNvPr>
          <p:cNvSpPr txBox="1"/>
          <p:nvPr/>
        </p:nvSpPr>
        <p:spPr>
          <a:xfrm>
            <a:off x="1026542" y="2441275"/>
            <a:ext cx="141373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Design &amp; Legal</a:t>
            </a:r>
          </a:p>
        </p:txBody>
      </p:sp>
      <p:sp>
        <p:nvSpPr>
          <p:cNvPr id="14" name="TextBox 13">
            <a:extLst>
              <a:ext uri="{FF2B5EF4-FFF2-40B4-BE49-F238E27FC236}">
                <a16:creationId xmlns:a16="http://schemas.microsoft.com/office/drawing/2014/main" id="{1274FA76-0E71-84F6-263E-FB00F08CD500}"/>
              </a:ext>
            </a:extLst>
          </p:cNvPr>
          <p:cNvSpPr txBox="1"/>
          <p:nvPr/>
        </p:nvSpPr>
        <p:spPr>
          <a:xfrm>
            <a:off x="526211" y="3045125"/>
            <a:ext cx="1991702"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Discussions between both parties take place making sure that all requirements can be met.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Model of the design on how to properly implement LastPass to Zendesk.</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Legal contract signing from both parties.</a:t>
            </a:r>
          </a:p>
          <a:p>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0E776421-9DF1-0B4C-D332-B1A038626471}"/>
              </a:ext>
            </a:extLst>
          </p:cNvPr>
          <p:cNvCxnSpPr/>
          <p:nvPr/>
        </p:nvCxnSpPr>
        <p:spPr>
          <a:xfrm>
            <a:off x="6029864" y="2102068"/>
            <a:ext cx="0" cy="25454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36A05E-A5C7-88B9-AC8F-A728437CB259}"/>
              </a:ext>
            </a:extLst>
          </p:cNvPr>
          <p:cNvSpPr txBox="1"/>
          <p:nvPr/>
        </p:nvSpPr>
        <p:spPr>
          <a:xfrm>
            <a:off x="5239829" y="2476299"/>
            <a:ext cx="171234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Implementation</a:t>
            </a:r>
          </a:p>
        </p:txBody>
      </p:sp>
      <p:sp>
        <p:nvSpPr>
          <p:cNvPr id="19" name="TextBox 18">
            <a:extLst>
              <a:ext uri="{FF2B5EF4-FFF2-40B4-BE49-F238E27FC236}">
                <a16:creationId xmlns:a16="http://schemas.microsoft.com/office/drawing/2014/main" id="{7A3A869D-F87E-F4A2-F866-ECE4C161C478}"/>
              </a:ext>
            </a:extLst>
          </p:cNvPr>
          <p:cNvSpPr txBox="1"/>
          <p:nvPr/>
        </p:nvSpPr>
        <p:spPr>
          <a:xfrm>
            <a:off x="5469147" y="2932981"/>
            <a:ext cx="199170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Begin implementing the new system</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Run test procedures to ensure system in running correctly.</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Document all information for evaluation purposes.</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0B3163DA-9B2D-51D3-1A3E-5CC72B4FBEE1}"/>
              </a:ext>
            </a:extLst>
          </p:cNvPr>
          <p:cNvCxnSpPr/>
          <p:nvPr/>
        </p:nvCxnSpPr>
        <p:spPr>
          <a:xfrm>
            <a:off x="6029864" y="2102068"/>
            <a:ext cx="4554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C0D3DE-E07F-64E7-2F49-45914047CBF1}"/>
              </a:ext>
            </a:extLst>
          </p:cNvPr>
          <p:cNvCxnSpPr/>
          <p:nvPr/>
        </p:nvCxnSpPr>
        <p:spPr>
          <a:xfrm>
            <a:off x="10584611" y="2102068"/>
            <a:ext cx="0" cy="2545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376F13-13BF-B3D1-EBD0-E248D510F6F5}"/>
              </a:ext>
            </a:extLst>
          </p:cNvPr>
          <p:cNvSpPr txBox="1"/>
          <p:nvPr/>
        </p:nvSpPr>
        <p:spPr>
          <a:xfrm>
            <a:off x="9931883" y="2399970"/>
            <a:ext cx="1233575" cy="3680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Final Stage</a:t>
            </a:r>
          </a:p>
        </p:txBody>
      </p:sp>
      <p:sp>
        <p:nvSpPr>
          <p:cNvPr id="25" name="TextBox 24">
            <a:extLst>
              <a:ext uri="{FF2B5EF4-FFF2-40B4-BE49-F238E27FC236}">
                <a16:creationId xmlns:a16="http://schemas.microsoft.com/office/drawing/2014/main" id="{D0D59B4E-7594-FB58-4D14-FCD7F8CFF56D}"/>
              </a:ext>
            </a:extLst>
          </p:cNvPr>
          <p:cNvSpPr txBox="1"/>
          <p:nvPr/>
        </p:nvSpPr>
        <p:spPr>
          <a:xfrm>
            <a:off x="9552819" y="2932980"/>
            <a:ext cx="1991702"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Monitor system to ensure it is running correctly.</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Go over all evaluation data to ensure the efficiency of the system has improved by the margin discussed in step 1.</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Discuss continuous improvement options if necessary.</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D92962-6EF2-E6AD-1F00-3B58F6DF7CBF}"/>
              </a:ext>
            </a:extLst>
          </p:cNvPr>
          <p:cNvSpPr txBox="1"/>
          <p:nvPr/>
        </p:nvSpPr>
        <p:spPr>
          <a:xfrm>
            <a:off x="2907102" y="3321170"/>
            <a:ext cx="13025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30-45 days</a:t>
            </a:r>
          </a:p>
        </p:txBody>
      </p:sp>
      <p:cxnSp>
        <p:nvCxnSpPr>
          <p:cNvPr id="8" name="Straight Connector 7">
            <a:extLst>
              <a:ext uri="{FF2B5EF4-FFF2-40B4-BE49-F238E27FC236}">
                <a16:creationId xmlns:a16="http://schemas.microsoft.com/office/drawing/2014/main" id="{E392C851-C0AE-4E69-AAAF-EA17C580A9B9}"/>
              </a:ext>
            </a:extLst>
          </p:cNvPr>
          <p:cNvCxnSpPr>
            <a:stCxn id="4" idx="1"/>
          </p:cNvCxnSpPr>
          <p:nvPr/>
        </p:nvCxnSpPr>
        <p:spPr>
          <a:xfrm flipH="1" flipV="1">
            <a:off x="2217989" y="3502325"/>
            <a:ext cx="689113" cy="3511"/>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2BD452F-5E77-A1CF-7247-0281F1C23069}"/>
              </a:ext>
            </a:extLst>
          </p:cNvPr>
          <p:cNvSpPr txBox="1"/>
          <p:nvPr/>
        </p:nvSpPr>
        <p:spPr>
          <a:xfrm>
            <a:off x="2907102" y="4302585"/>
            <a:ext cx="13025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45-60 days</a:t>
            </a:r>
          </a:p>
        </p:txBody>
      </p:sp>
      <p:sp>
        <p:nvSpPr>
          <p:cNvPr id="13" name="TextBox 12">
            <a:extLst>
              <a:ext uri="{FF2B5EF4-FFF2-40B4-BE49-F238E27FC236}">
                <a16:creationId xmlns:a16="http://schemas.microsoft.com/office/drawing/2014/main" id="{56D4EDE7-9ADE-6345-C199-FAE3960B78D6}"/>
              </a:ext>
            </a:extLst>
          </p:cNvPr>
          <p:cNvSpPr txBox="1"/>
          <p:nvPr/>
        </p:nvSpPr>
        <p:spPr>
          <a:xfrm>
            <a:off x="2907102" y="5276157"/>
            <a:ext cx="13025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14-21 days</a:t>
            </a:r>
          </a:p>
        </p:txBody>
      </p:sp>
      <p:cxnSp>
        <p:nvCxnSpPr>
          <p:cNvPr id="18" name="Straight Connector 17">
            <a:extLst>
              <a:ext uri="{FF2B5EF4-FFF2-40B4-BE49-F238E27FC236}">
                <a16:creationId xmlns:a16="http://schemas.microsoft.com/office/drawing/2014/main" id="{88ABA303-C0F4-859E-640A-06175E90FA64}"/>
              </a:ext>
            </a:extLst>
          </p:cNvPr>
          <p:cNvCxnSpPr>
            <a:cxnSpLocks/>
            <a:stCxn id="10" idx="1"/>
          </p:cNvCxnSpPr>
          <p:nvPr/>
        </p:nvCxnSpPr>
        <p:spPr>
          <a:xfrm flipH="1">
            <a:off x="2440273" y="4487251"/>
            <a:ext cx="466829"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E190F79-B900-6DF6-8504-917EDCE5BA6D}"/>
              </a:ext>
            </a:extLst>
          </p:cNvPr>
          <p:cNvCxnSpPr>
            <a:cxnSpLocks/>
          </p:cNvCxnSpPr>
          <p:nvPr/>
        </p:nvCxnSpPr>
        <p:spPr>
          <a:xfrm flipH="1">
            <a:off x="2217989" y="5459463"/>
            <a:ext cx="689113" cy="1360"/>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09243FF5-04B8-7C3A-29A1-A3FC1DB9E90C}"/>
              </a:ext>
            </a:extLst>
          </p:cNvPr>
          <p:cNvSpPr txBox="1"/>
          <p:nvPr/>
        </p:nvSpPr>
        <p:spPr>
          <a:xfrm>
            <a:off x="7855539" y="3505836"/>
            <a:ext cx="13025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45-90 days</a:t>
            </a:r>
          </a:p>
        </p:txBody>
      </p:sp>
      <p:cxnSp>
        <p:nvCxnSpPr>
          <p:cNvPr id="30" name="Straight Connector 29">
            <a:extLst>
              <a:ext uri="{FF2B5EF4-FFF2-40B4-BE49-F238E27FC236}">
                <a16:creationId xmlns:a16="http://schemas.microsoft.com/office/drawing/2014/main" id="{6F73B7BE-4B21-A0B5-8FE5-0FE547AE00D6}"/>
              </a:ext>
            </a:extLst>
          </p:cNvPr>
          <p:cNvCxnSpPr/>
          <p:nvPr/>
        </p:nvCxnSpPr>
        <p:spPr>
          <a:xfrm flipH="1" flipV="1">
            <a:off x="7460849" y="3226279"/>
            <a:ext cx="394690" cy="27604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08B9C2E-7795-72D7-62CF-FCE29DB577B7}"/>
              </a:ext>
            </a:extLst>
          </p:cNvPr>
          <p:cNvCxnSpPr>
            <a:cxnSpLocks/>
          </p:cNvCxnSpPr>
          <p:nvPr/>
        </p:nvCxnSpPr>
        <p:spPr>
          <a:xfrm flipH="1">
            <a:off x="7341079" y="3690502"/>
            <a:ext cx="512397"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D1B535A-ADEF-64D9-3329-0AB0EB97C9B8}"/>
              </a:ext>
            </a:extLst>
          </p:cNvPr>
          <p:cNvCxnSpPr>
            <a:cxnSpLocks/>
          </p:cNvCxnSpPr>
          <p:nvPr/>
        </p:nvCxnSpPr>
        <p:spPr>
          <a:xfrm flipV="1">
            <a:off x="7341079" y="3863180"/>
            <a:ext cx="512397" cy="396666"/>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4F82A34C-90B4-B3B8-3DFA-616BA3672648}"/>
              </a:ext>
            </a:extLst>
          </p:cNvPr>
          <p:cNvSpPr txBox="1"/>
          <p:nvPr/>
        </p:nvSpPr>
        <p:spPr>
          <a:xfrm>
            <a:off x="10051211" y="6041523"/>
            <a:ext cx="13025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Ongoing</a:t>
            </a:r>
          </a:p>
        </p:txBody>
      </p:sp>
      <p:cxnSp>
        <p:nvCxnSpPr>
          <p:cNvPr id="40" name="Straight Connector 39">
            <a:extLst>
              <a:ext uri="{FF2B5EF4-FFF2-40B4-BE49-F238E27FC236}">
                <a16:creationId xmlns:a16="http://schemas.microsoft.com/office/drawing/2014/main" id="{7C9CBE4B-04B7-DD10-6ECA-C0C34C27102F}"/>
              </a:ext>
            </a:extLst>
          </p:cNvPr>
          <p:cNvCxnSpPr/>
          <p:nvPr/>
        </p:nvCxnSpPr>
        <p:spPr>
          <a:xfrm>
            <a:off x="11544521" y="3226279"/>
            <a:ext cx="446196"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BAAB7E8-03AE-311A-3E3C-FBEFEE9A819C}"/>
              </a:ext>
            </a:extLst>
          </p:cNvPr>
          <p:cNvCxnSpPr/>
          <p:nvPr/>
        </p:nvCxnSpPr>
        <p:spPr>
          <a:xfrm>
            <a:off x="11990717" y="3226279"/>
            <a:ext cx="0" cy="2303253"/>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449B242-F8F5-2DDC-E7CE-B5C7B182A07F}"/>
              </a:ext>
            </a:extLst>
          </p:cNvPr>
          <p:cNvCxnSpPr>
            <a:stCxn id="25" idx="3"/>
          </p:cNvCxnSpPr>
          <p:nvPr/>
        </p:nvCxnSpPr>
        <p:spPr>
          <a:xfrm flipV="1">
            <a:off x="11544521" y="4487251"/>
            <a:ext cx="446196" cy="1"/>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167924D-0592-B547-3E23-6DE926AD1CD3}"/>
              </a:ext>
            </a:extLst>
          </p:cNvPr>
          <p:cNvCxnSpPr/>
          <p:nvPr/>
        </p:nvCxnSpPr>
        <p:spPr>
          <a:xfrm>
            <a:off x="11544521" y="5382883"/>
            <a:ext cx="446196"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344D9C3-D736-DDE4-B0E6-4EAB264E4EF7}"/>
              </a:ext>
            </a:extLst>
          </p:cNvPr>
          <p:cNvCxnSpPr>
            <a:endCxn id="38" idx="3"/>
          </p:cNvCxnSpPr>
          <p:nvPr/>
        </p:nvCxnSpPr>
        <p:spPr>
          <a:xfrm flipH="1">
            <a:off x="11353800" y="5529532"/>
            <a:ext cx="636917" cy="69665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686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This project focuses on improving the efficiency of Element by </a:t>
            </a:r>
            <a:r>
              <a:rPr lang="en-US" dirty="0" err="1">
                <a:latin typeface="Times New Roman" panose="02020603050405020304" pitchFamily="18" charset="0"/>
                <a:cs typeface="Times New Roman" panose="02020603050405020304" pitchFamily="18" charset="0"/>
              </a:rPr>
              <a:t>Arkhe</a:t>
            </a:r>
            <a:r>
              <a:rPr lang="en-US" dirty="0">
                <a:latin typeface="Times New Roman" panose="02020603050405020304" pitchFamily="18" charset="0"/>
                <a:cs typeface="Times New Roman" panose="02020603050405020304" pitchFamily="18" charset="0"/>
              </a:rPr>
              <a:t> LLC's IT help desk system by implementing a structured approach to handling repetitive ticketing issues. The project is structured into three major phases:</a:t>
            </a:r>
          </a:p>
          <a:p>
            <a:pPr marL="514350" indent="-514350">
              <a:buAutoNum type="arabicParenR"/>
            </a:pPr>
            <a:r>
              <a:rPr lang="en-US" dirty="0">
                <a:latin typeface="Times New Roman" panose="02020603050405020304" pitchFamily="18" charset="0"/>
                <a:cs typeface="Times New Roman" panose="02020603050405020304" pitchFamily="18" charset="0"/>
              </a:rPr>
              <a:t>Organization Profile and Problem Statement</a:t>
            </a:r>
          </a:p>
          <a:p>
            <a:pPr marL="514350" indent="-514350">
              <a:buAutoNum type="arabicParenR"/>
            </a:pPr>
            <a:r>
              <a:rPr lang="en-US" dirty="0">
                <a:latin typeface="Times New Roman" panose="02020603050405020304" pitchFamily="18" charset="0"/>
                <a:cs typeface="Times New Roman" panose="02020603050405020304" pitchFamily="18" charset="0"/>
              </a:rPr>
              <a:t>Technology Selection &amp; Design</a:t>
            </a:r>
          </a:p>
          <a:p>
            <a:pPr marL="514350" indent="-514350">
              <a:buAutoNum type="arabicParenR"/>
            </a:pPr>
            <a:r>
              <a:rPr lang="en-US" dirty="0">
                <a:latin typeface="Times New Roman" panose="02020603050405020304" pitchFamily="18" charset="0"/>
                <a:cs typeface="Times New Roman" panose="02020603050405020304" pitchFamily="18" charset="0"/>
              </a:rPr>
              <a:t>Implementation Plan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23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Validation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Validation will come from using test tickets to see if the system can complete the ticket. More validation will come to see if the temporary password actually works to be able to log a member into the system.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From there, I would like to document the time it take for the newly implemented system to complete a task from beginning to end and compare that to previous times without the system.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Finally, I would like to see if the overall efficiency of the team completing the other tickets in the system improves. </a:t>
            </a:r>
          </a:p>
        </p:txBody>
      </p:sp>
    </p:spTree>
    <p:extLst>
      <p:ext uri="{BB962C8B-B14F-4D97-AF65-F5344CB8AC3E}">
        <p14:creationId xmlns:p14="http://schemas.microsoft.com/office/powerpoint/2010/main" val="1848656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 and Continuous Improvement</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This solution can be evaluated in a few different ways:</a:t>
            </a:r>
          </a:p>
          <a:p>
            <a:r>
              <a:rPr lang="en-US" dirty="0">
                <a:latin typeface="Times New Roman" panose="02020603050405020304" pitchFamily="18" charset="0"/>
                <a:cs typeface="Times New Roman" panose="02020603050405020304" pitchFamily="18" charset="0"/>
              </a:rPr>
              <a:t>1) A few selected team members can be there to monitor the incoming tickets and see if the newly implemented system is taking care of them.</a:t>
            </a:r>
          </a:p>
          <a:p>
            <a:r>
              <a:rPr lang="en-US" dirty="0">
                <a:latin typeface="Times New Roman" panose="02020603050405020304" pitchFamily="18" charset="0"/>
                <a:cs typeface="Times New Roman" panose="02020603050405020304" pitchFamily="18" charset="0"/>
              </a:rPr>
              <a:t>2) If the system is taking care of them, monitor the time it takes for the system to complete a task, and compare those numbers with previous numbers without the system in place.</a:t>
            </a:r>
          </a:p>
          <a:p>
            <a:pPr marL="0" indent="0">
              <a:buNone/>
            </a:pPr>
            <a:r>
              <a:rPr lang="en-US" dirty="0">
                <a:latin typeface="Times New Roman" panose="02020603050405020304" pitchFamily="18" charset="0"/>
                <a:cs typeface="Times New Roman" panose="02020603050405020304" pitchFamily="18" charset="0"/>
              </a:rPr>
              <a:t>Continuous Improvement: This comes with elevated the new system to complete more than low-level tickets. Example: When new employees come aboard, this system could generate a temp password and send it to them. Eliminating that process of onboarding new members. </a:t>
            </a:r>
          </a:p>
        </p:txBody>
      </p:sp>
    </p:spTree>
    <p:extLst>
      <p:ext uri="{BB962C8B-B14F-4D97-AF65-F5344CB8AC3E}">
        <p14:creationId xmlns:p14="http://schemas.microsoft.com/office/powerpoint/2010/main" val="333554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4AE3-20AC-4518-A24F-184364E8F22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Legal, Ethical and Cultural Considerations</a:t>
            </a:r>
          </a:p>
        </p:txBody>
      </p:sp>
      <p:sp>
        <p:nvSpPr>
          <p:cNvPr id="3" name="Content Placeholder 2">
            <a:extLst>
              <a:ext uri="{FF2B5EF4-FFF2-40B4-BE49-F238E27FC236}">
                <a16:creationId xmlns:a16="http://schemas.microsoft.com/office/drawing/2014/main" id="{7EF6F71F-5E18-4A78-A36D-233059D0548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Legal: Be sure that all contracts on signed and all parties have copies of the completed contract.</a:t>
            </a:r>
          </a:p>
          <a:p>
            <a:r>
              <a:rPr lang="en-US" dirty="0">
                <a:latin typeface="Times New Roman" panose="02020603050405020304" pitchFamily="18" charset="0"/>
                <a:cs typeface="Times New Roman" panose="02020603050405020304" pitchFamily="18" charset="0"/>
              </a:rPr>
              <a:t>Ethical: Be sure that all parties involved are fully aware of what they are involving themselves in. All information should be given to all parties involved in order to make an informed decision. (This can be under legal as well.)</a:t>
            </a:r>
          </a:p>
          <a:p>
            <a:r>
              <a:rPr lang="en-US" dirty="0">
                <a:latin typeface="Times New Roman" panose="02020603050405020304" pitchFamily="18" charset="0"/>
                <a:cs typeface="Times New Roman" panose="02020603050405020304" pitchFamily="18" charset="0"/>
              </a:rPr>
              <a:t>As for cultural considerations, this implementation may come with some layoffs as the technology advances into doing more than just low-level tickets.</a:t>
            </a:r>
          </a:p>
        </p:txBody>
      </p:sp>
    </p:spTree>
    <p:extLst>
      <p:ext uri="{BB962C8B-B14F-4D97-AF65-F5344CB8AC3E}">
        <p14:creationId xmlns:p14="http://schemas.microsoft.com/office/powerpoint/2010/main" val="318137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Incorporation of Feedback</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feedback I received about this presentation was amazing. It informed me that I should go into more detail about the company such as products, revenue, and competitors. Other feedback suggested that for my scheduling, I should hone in on actually dates and timeframes for clarity. The feedback helped me greatly to make my presentation look more professional and it was able to showcase attention to detail on many sections.</a:t>
            </a:r>
          </a:p>
        </p:txBody>
      </p:sp>
    </p:spTree>
    <p:extLst>
      <p:ext uri="{BB962C8B-B14F-4D97-AF65-F5344CB8AC3E}">
        <p14:creationId xmlns:p14="http://schemas.microsoft.com/office/powerpoint/2010/main" val="115706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Career Readiness</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normAutofit/>
          </a:bodyPr>
          <a:lstStyle/>
          <a:p>
            <a:pPr marL="0" indent="0">
              <a:buNone/>
            </a:pPr>
            <a:r>
              <a:rPr lang="en-US" b="0" i="0" dirty="0">
                <a:solidFill>
                  <a:srgbClr val="050505"/>
                </a:solidFill>
                <a:effectLst/>
                <a:latin typeface="Times New Roman" panose="02020603050405020304" pitchFamily="18" charset="0"/>
                <a:cs typeface="Times New Roman" panose="02020603050405020304" pitchFamily="18" charset="0"/>
              </a:rPr>
              <a:t>I plan on using my senior project as a showcase of my research skills. This project could also go into more of a project manager role as well. Being able to see a project from the very beginning to the end has been very insightful. While completing the project, it was at some points where I even questioned myself about if this project is a good idea? Or do I have enough information to move forward with this project? It was great to see how I was able to overcome some obstacles in order to put that project plan together that an organization could possibly use in the future. The hardest part of the presentation was definitely the high-level design. I am not the best at showcasing graphics. This showed me where my weakness is and what I should be doing in order to overcome it.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36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project focuses on improving the efficiency of Element by </a:t>
            </a:r>
            <a:r>
              <a:rPr lang="en-US" dirty="0" err="1">
                <a:latin typeface="Times New Roman" panose="02020603050405020304" pitchFamily="18" charset="0"/>
                <a:cs typeface="Times New Roman" panose="02020603050405020304" pitchFamily="18" charset="0"/>
              </a:rPr>
              <a:t>Arkhe</a:t>
            </a:r>
            <a:r>
              <a:rPr lang="en-US" dirty="0">
                <a:latin typeface="Times New Roman" panose="02020603050405020304" pitchFamily="18" charset="0"/>
                <a:cs typeface="Times New Roman" panose="02020603050405020304" pitchFamily="18" charset="0"/>
              </a:rPr>
              <a:t> LLC’s IT help desk system by automating repetitive ticketing issues, particularly password resets. By integrating LastPass with Zendesk, the proposed solution aims to streamline ticket resolution, allowing IT staff to focus on higher-priority issues. The project includes a structured implementation plan, risk analysis, and validation methods to measure improvements in efficiency. If successful, the automation could reduce operational costs and enhance productivity. Continuous evaluation will determine potential expansions of the system to address additional tasks.</a:t>
            </a:r>
          </a:p>
        </p:txBody>
      </p:sp>
    </p:spTree>
    <p:extLst>
      <p:ext uri="{BB962C8B-B14F-4D97-AF65-F5344CB8AC3E}">
        <p14:creationId xmlns:p14="http://schemas.microsoft.com/office/powerpoint/2010/main" val="4244436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DD5E-D8EB-4295-B796-FB1D0A881A1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A0747B65-D617-4A2D-AB64-874C964BF011}"/>
              </a:ext>
            </a:extLst>
          </p:cNvPr>
          <p:cNvSpPr>
            <a:spLocks noGrp="1"/>
          </p:cNvSpPr>
          <p:nvPr>
            <p:ph idx="1"/>
          </p:nvPr>
        </p:nvSpPr>
        <p:spPr/>
        <p:txBody>
          <a:bodyPr>
            <a:normAutofit/>
          </a:bodyPr>
          <a:lstStyle/>
          <a:p>
            <a:pPr>
              <a:lnSpc>
                <a:spcPct val="200000"/>
              </a:lnSpc>
            </a:pPr>
            <a:r>
              <a:rPr lang="en-US" sz="1200" i="1" dirty="0" err="1">
                <a:effectLst/>
                <a:latin typeface="Times New Roman" panose="02020603050405020304" pitchFamily="18" charset="0"/>
                <a:cs typeface="Times New Roman" panose="02020603050405020304" pitchFamily="18" charset="0"/>
              </a:rPr>
              <a:t>Medisked</a:t>
            </a:r>
            <a:r>
              <a:rPr lang="en-US" sz="1200" i="1" dirty="0">
                <a:effectLst/>
                <a:latin typeface="Times New Roman" panose="02020603050405020304" pitchFamily="18" charset="0"/>
                <a:cs typeface="Times New Roman" panose="02020603050405020304" pitchFamily="18" charset="0"/>
              </a:rPr>
              <a:t> information</a:t>
            </a:r>
            <a:r>
              <a:rPr lang="en-US" sz="1200" dirty="0">
                <a:effectLst/>
                <a:latin typeface="Times New Roman" panose="02020603050405020304" pitchFamily="18" charset="0"/>
                <a:cs typeface="Times New Roman" panose="02020603050405020304" pitchFamily="18" charset="0"/>
              </a:rPr>
              <a:t>. rocketreach.co. (n.d.). https://rocketreach.co/medisked-profile_b5ec2561f42e7309#:~:text=MediSked%20is%20a%20Software%2C%20Software%20Development%2C%20and%20Custom,employees%2C%20contact%20details%20and%20business%20statistics%20at%20RocketReach. </a:t>
            </a:r>
          </a:p>
          <a:p>
            <a:pPr marL="0" indent="0">
              <a:buNone/>
            </a:pPr>
            <a:endParaRPr lang="en-US" sz="1800" dirty="0">
              <a:latin typeface="Times New Roman" panose="02020603050405020304" pitchFamily="18" charset="0"/>
              <a:cs typeface="Times New Roman" panose="02020603050405020304" pitchFamily="18" charset="0"/>
            </a:endParaRPr>
          </a:p>
          <a:p>
            <a:pPr>
              <a:lnSpc>
                <a:spcPct val="200000"/>
              </a:lnSpc>
            </a:pPr>
            <a:r>
              <a:rPr lang="en-US" sz="1200" i="1" dirty="0">
                <a:effectLst/>
                <a:latin typeface="Times New Roman" panose="02020603050405020304" pitchFamily="18" charset="0"/>
                <a:cs typeface="Times New Roman" panose="02020603050405020304" pitchFamily="18" charset="0"/>
              </a:rPr>
              <a:t>#1 password manager &amp; vault app with Single-Sign On &amp; MFA Solutions</a:t>
            </a:r>
            <a:r>
              <a:rPr lang="en-US" sz="1200" dirty="0">
                <a:effectLst/>
                <a:latin typeface="Times New Roman" panose="02020603050405020304" pitchFamily="18" charset="0"/>
                <a:cs typeface="Times New Roman" panose="02020603050405020304" pitchFamily="18" charset="0"/>
              </a:rPr>
              <a:t>. LastPass. (n.d.). https://www.lastpass.com/ </a:t>
            </a:r>
          </a:p>
          <a:p>
            <a:pPr marL="0" indent="0">
              <a:buNone/>
            </a:pPr>
            <a:endParaRPr lang="en-US" sz="1800" dirty="0">
              <a:latin typeface="Times New Roman" panose="02020603050405020304" pitchFamily="18" charset="0"/>
              <a:cs typeface="Times New Roman" panose="02020603050405020304" pitchFamily="18" charset="0"/>
            </a:endParaRPr>
          </a:p>
          <a:p>
            <a:pPr>
              <a:lnSpc>
                <a:spcPct val="200000"/>
              </a:lnSpc>
            </a:pPr>
            <a:r>
              <a:rPr lang="en-US" sz="1200" i="1" dirty="0">
                <a:effectLst/>
                <a:latin typeface="Times New Roman" panose="02020603050405020304" pitchFamily="18" charset="0"/>
                <a:cs typeface="Times New Roman" panose="02020603050405020304" pitchFamily="18" charset="0"/>
              </a:rPr>
              <a:t>Home</a:t>
            </a:r>
            <a:r>
              <a:rPr lang="en-US" sz="1200" dirty="0">
                <a:effectLst/>
                <a:latin typeface="Times New Roman" panose="02020603050405020304" pitchFamily="18" charset="0"/>
                <a:cs typeface="Times New Roman" panose="02020603050405020304" pitchFamily="18" charset="0"/>
              </a:rPr>
              <a:t>. Element by </a:t>
            </a:r>
            <a:r>
              <a:rPr lang="en-US" sz="1200" dirty="0" err="1">
                <a:effectLst/>
                <a:latin typeface="Times New Roman" panose="02020603050405020304" pitchFamily="18" charset="0"/>
                <a:cs typeface="Times New Roman" panose="02020603050405020304" pitchFamily="18" charset="0"/>
              </a:rPr>
              <a:t>Arkhé</a:t>
            </a:r>
            <a:r>
              <a:rPr lang="en-US" sz="1200" dirty="0">
                <a:effectLst/>
                <a:latin typeface="Times New Roman" panose="02020603050405020304" pitchFamily="18" charset="0"/>
                <a:cs typeface="Times New Roman" panose="02020603050405020304" pitchFamily="18" charset="0"/>
              </a:rPr>
              <a:t>. (2024, March 8). https://elementhealthconsortium.com/ </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37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Executive Summary</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primary problem this project addresses is the inefficiency of Element by </a:t>
            </a:r>
            <a:r>
              <a:rPr lang="en-US" dirty="0" err="1">
                <a:latin typeface="Times New Roman" panose="02020603050405020304" pitchFamily="18" charset="0"/>
                <a:cs typeface="Times New Roman" panose="02020603050405020304" pitchFamily="18" charset="0"/>
              </a:rPr>
              <a:t>Arkhe</a:t>
            </a:r>
            <a:r>
              <a:rPr lang="en-US" dirty="0">
                <a:latin typeface="Times New Roman" panose="02020603050405020304" pitchFamily="18" charset="0"/>
                <a:cs typeface="Times New Roman" panose="02020603050405020304" pitchFamily="18" charset="0"/>
              </a:rPr>
              <a:t> LLC’s IT help desk system, which struggles with an overwhelming number of repetitive, low-severity tickets—particularly password resets. The lack of a structured protocol for ticket severity categorization further exacerbates response times and resource allocation. To enhance this process, the project proposes an automated solution that integrates LastPass with Zendesk. This integration aims to streamline password resets, allowing IT staff to focus on higher-priority issues. By automating routine tasks, the solution is expected to improve productivity, reduce operational costs, and enhance overall service efficiency.</a:t>
            </a:r>
          </a:p>
          <a:p>
            <a:pPr marL="0" indent="0">
              <a:buNone/>
            </a:pPr>
            <a:endParaRPr lang="en-US" dirty="0"/>
          </a:p>
        </p:txBody>
      </p:sp>
    </p:spTree>
    <p:extLst>
      <p:ext uri="{BB962C8B-B14F-4D97-AF65-F5344CB8AC3E}">
        <p14:creationId xmlns:p14="http://schemas.microsoft.com/office/powerpoint/2010/main" val="329115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41CE-978A-465F-BB8F-7BB08F4D8DB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 Profile and Problem Statement</a:t>
            </a:r>
          </a:p>
        </p:txBody>
      </p:sp>
      <p:sp>
        <p:nvSpPr>
          <p:cNvPr id="3" name="Text Placeholder 2">
            <a:extLst>
              <a:ext uri="{FF2B5EF4-FFF2-40B4-BE49-F238E27FC236}">
                <a16:creationId xmlns:a16="http://schemas.microsoft.com/office/drawing/2014/main" id="{ED6AD79D-FD00-4E9C-A719-234F36823F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387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Organization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Element by </a:t>
            </a:r>
            <a:r>
              <a:rPr lang="en-US" dirty="0" err="1">
                <a:latin typeface="Times New Roman" panose="02020603050405020304" pitchFamily="18" charset="0"/>
                <a:cs typeface="Times New Roman" panose="02020603050405020304" pitchFamily="18" charset="0"/>
              </a:rPr>
              <a:t>Arkhe</a:t>
            </a:r>
            <a:r>
              <a:rPr lang="en-US" dirty="0">
                <a:latin typeface="Times New Roman" panose="02020603050405020304" pitchFamily="18" charset="0"/>
                <a:cs typeface="Times New Roman" panose="02020603050405020304" pitchFamily="18" charset="0"/>
              </a:rPr>
              <a:t> LLC.</a:t>
            </a:r>
          </a:p>
          <a:p>
            <a:pPr marL="0" indent="0">
              <a:buNone/>
            </a:pPr>
            <a:r>
              <a:rPr lang="en-US" dirty="0">
                <a:latin typeface="Times New Roman" panose="02020603050405020304" pitchFamily="18" charset="0"/>
                <a:cs typeface="Times New Roman" panose="02020603050405020304" pitchFamily="18" charset="0"/>
              </a:rPr>
              <a:t>A healthcare organization that provides EHR and coaching to small businesses.</a:t>
            </a:r>
          </a:p>
          <a:p>
            <a:pPr marL="0" indent="0">
              <a:buNone/>
            </a:pPr>
            <a:r>
              <a:rPr lang="en-US" dirty="0">
                <a:latin typeface="Times New Roman" panose="02020603050405020304" pitchFamily="18" charset="0"/>
                <a:cs typeface="Times New Roman" panose="02020603050405020304" pitchFamily="18" charset="0"/>
              </a:rPr>
              <a:t>Company went public on 2024.</a:t>
            </a:r>
          </a:p>
          <a:p>
            <a:pPr marL="0" indent="0">
              <a:buNone/>
            </a:pPr>
            <a:r>
              <a:rPr lang="en-US" dirty="0">
                <a:latin typeface="Times New Roman" panose="02020603050405020304" pitchFamily="18" charset="0"/>
                <a:cs typeface="Times New Roman" panose="02020603050405020304" pitchFamily="18" charset="0"/>
              </a:rPr>
              <a:t>This is a starter company and has around 10 employees.</a:t>
            </a:r>
          </a:p>
          <a:p>
            <a:pPr marL="0" indent="0">
              <a:buNone/>
            </a:pPr>
            <a:r>
              <a:rPr lang="en-US" dirty="0">
                <a:latin typeface="Times New Roman" panose="02020603050405020304" pitchFamily="18" charset="0"/>
                <a:cs typeface="Times New Roman" panose="02020603050405020304" pitchFamily="18" charset="0"/>
              </a:rPr>
              <a:t>This organization is currently backed by Alliance Healthcare.</a:t>
            </a:r>
          </a:p>
          <a:p>
            <a:pPr marL="0" indent="0">
              <a:buNone/>
            </a:pPr>
            <a:r>
              <a:rPr lang="en-US" dirty="0">
                <a:latin typeface="Times New Roman" panose="02020603050405020304" pitchFamily="18" charset="0"/>
                <a:cs typeface="Times New Roman" panose="02020603050405020304" pitchFamily="18" charset="0"/>
              </a:rPr>
              <a:t>Revenue through healthcare platforms average 10.3 million.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84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Products and Services</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Products:</a:t>
            </a:r>
          </a:p>
          <a:p>
            <a:pPr>
              <a:buFontTx/>
              <a:buChar char="-"/>
            </a:pPr>
            <a:r>
              <a:rPr lang="en-US" dirty="0" err="1">
                <a:latin typeface="Times New Roman" panose="02020603050405020304" pitchFamily="18" charset="0"/>
                <a:cs typeface="Times New Roman" panose="02020603050405020304" pitchFamily="18" charset="0"/>
              </a:rPr>
              <a:t>Medisked</a:t>
            </a:r>
            <a:r>
              <a:rPr lang="en-US" dirty="0">
                <a:latin typeface="Times New Roman" panose="02020603050405020304" pitchFamily="18" charset="0"/>
                <a:cs typeface="Times New Roman" panose="02020603050405020304" pitchFamily="18" charset="0"/>
              </a:rPr>
              <a:t> (web-based electronic health record)</a:t>
            </a:r>
          </a:p>
          <a:p>
            <a:pPr>
              <a:buFontTx/>
              <a:buChar char="-"/>
            </a:pPr>
            <a:r>
              <a:rPr lang="en-US" dirty="0" err="1">
                <a:latin typeface="Times New Roman" panose="02020603050405020304" pitchFamily="18" charset="0"/>
                <a:cs typeface="Times New Roman" panose="02020603050405020304" pitchFamily="18" charset="0"/>
              </a:rPr>
              <a:t>Sunwave</a:t>
            </a:r>
            <a:r>
              <a:rPr lang="en-US" dirty="0">
                <a:latin typeface="Times New Roman" panose="02020603050405020304" pitchFamily="18" charset="0"/>
                <a:cs typeface="Times New Roman" panose="02020603050405020304" pitchFamily="18" charset="0"/>
              </a:rPr>
              <a:t> (web-based electronic health record)</a:t>
            </a:r>
          </a:p>
          <a:p>
            <a:pPr>
              <a:buFontTx/>
              <a:buChar char="-"/>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Services:</a:t>
            </a:r>
          </a:p>
          <a:p>
            <a:pPr>
              <a:buFontTx/>
              <a:buChar char="-"/>
            </a:pPr>
            <a:r>
              <a:rPr lang="en-US" dirty="0">
                <a:latin typeface="Times New Roman" panose="02020603050405020304" pitchFamily="18" charset="0"/>
                <a:cs typeface="Times New Roman" panose="02020603050405020304" pitchFamily="18" charset="0"/>
              </a:rPr>
              <a:t>Company coaching and strategy building</a:t>
            </a:r>
          </a:p>
          <a:p>
            <a:pPr>
              <a:buFontTx/>
              <a:buChar char="-"/>
            </a:pPr>
            <a:r>
              <a:rPr lang="en-US" dirty="0">
                <a:latin typeface="Times New Roman" panose="02020603050405020304" pitchFamily="18" charset="0"/>
                <a:cs typeface="Times New Roman" panose="02020603050405020304" pitchFamily="18" charset="0"/>
              </a:rPr>
              <a:t>Memberships (Basic, Gold, Platinum)</a:t>
            </a:r>
          </a:p>
          <a:p>
            <a:pPr>
              <a:buFontTx/>
              <a:buChar char="-"/>
            </a:pPr>
            <a:r>
              <a:rPr lang="en-US" dirty="0">
                <a:latin typeface="Times New Roman" panose="02020603050405020304" pitchFamily="18" charset="0"/>
                <a:cs typeface="Times New Roman" panose="02020603050405020304" pitchFamily="18" charset="0"/>
              </a:rPr>
              <a:t>Software training</a:t>
            </a:r>
          </a:p>
          <a:p>
            <a:pPr>
              <a:buFontTx/>
              <a:buChar char="-"/>
            </a:pPr>
            <a:r>
              <a:rPr lang="en-US" dirty="0">
                <a:latin typeface="Times New Roman" panose="02020603050405020304" pitchFamily="18" charset="0"/>
                <a:cs typeface="Times New Roman" panose="02020603050405020304" pitchFamily="18" charset="0"/>
              </a:rPr>
              <a:t>Technical support of software</a:t>
            </a:r>
          </a:p>
        </p:txBody>
      </p:sp>
    </p:spTree>
    <p:extLst>
      <p:ext uri="{BB962C8B-B14F-4D97-AF65-F5344CB8AC3E}">
        <p14:creationId xmlns:p14="http://schemas.microsoft.com/office/powerpoint/2010/main" val="309822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Areas for Improvement with Technology</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Ticketing System:</a:t>
            </a:r>
          </a:p>
          <a:p>
            <a:pPr>
              <a:buFontTx/>
              <a:buChar char="-"/>
            </a:pPr>
            <a:r>
              <a:rPr lang="en-US" dirty="0">
                <a:latin typeface="Times New Roman" panose="02020603050405020304" pitchFamily="18" charset="0"/>
                <a:cs typeface="Times New Roman" panose="02020603050405020304" pitchFamily="18" charset="0"/>
              </a:rPr>
              <a:t>Too many repetitive tickets.</a:t>
            </a:r>
          </a:p>
          <a:p>
            <a:pPr>
              <a:buFontTx/>
              <a:buChar char="-"/>
            </a:pPr>
            <a:r>
              <a:rPr lang="en-US" dirty="0">
                <a:latin typeface="Times New Roman" panose="02020603050405020304" pitchFamily="18" charset="0"/>
                <a:cs typeface="Times New Roman" panose="02020603050405020304" pitchFamily="18" charset="0"/>
              </a:rPr>
              <a:t>No protocol on severity of tickets.</a:t>
            </a:r>
          </a:p>
          <a:p>
            <a:pPr>
              <a:buFontTx/>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Mobile capability:</a:t>
            </a:r>
          </a:p>
          <a:p>
            <a:pPr>
              <a:buFontTx/>
              <a:buChar char="-"/>
            </a:pPr>
            <a:r>
              <a:rPr lang="en-US" dirty="0">
                <a:latin typeface="Times New Roman" panose="02020603050405020304" pitchFamily="18" charset="0"/>
                <a:cs typeface="Times New Roman" panose="02020603050405020304" pitchFamily="18" charset="0"/>
              </a:rPr>
              <a:t>Can not fully use all features of software on mobile devices.</a:t>
            </a:r>
          </a:p>
          <a:p>
            <a:pPr>
              <a:buFontTx/>
              <a:buChar char="-"/>
            </a:pPr>
            <a:r>
              <a:rPr lang="en-US" dirty="0">
                <a:latin typeface="Times New Roman" panose="02020603050405020304" pitchFamily="18" charset="0"/>
                <a:cs typeface="Times New Roman" panose="02020603050405020304" pitchFamily="18" charset="0"/>
              </a:rPr>
              <a:t>Web browser determines if software works properly.</a:t>
            </a:r>
          </a:p>
          <a:p>
            <a:pPr>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37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4AE3-20AC-4518-A24F-184364E8F22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Problem Statement</a:t>
            </a:r>
          </a:p>
        </p:txBody>
      </p:sp>
      <p:sp>
        <p:nvSpPr>
          <p:cNvPr id="3" name="Content Placeholder 2">
            <a:extLst>
              <a:ext uri="{FF2B5EF4-FFF2-40B4-BE49-F238E27FC236}">
                <a16:creationId xmlns:a16="http://schemas.microsoft.com/office/drawing/2014/main" id="{7EF6F71F-5E18-4A78-A36D-233059D0548A}"/>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Create a new protocol for cataloging the severity of tickets when they come into the help desk.</a:t>
            </a:r>
          </a:p>
          <a:p>
            <a:pPr marL="0" indent="0">
              <a:buNone/>
            </a:pPr>
            <a:r>
              <a:rPr lang="en-US" dirty="0">
                <a:latin typeface="Times New Roman" panose="02020603050405020304" pitchFamily="18" charset="0"/>
                <a:cs typeface="Times New Roman" panose="02020603050405020304" pitchFamily="18" charset="0"/>
              </a:rPr>
              <a:t>Software updates on the front end, which will decrease the </a:t>
            </a:r>
            <a:r>
              <a:rPr lang="en-US" dirty="0" err="1">
                <a:latin typeface="Times New Roman" panose="02020603050405020304" pitchFamily="18" charset="0"/>
                <a:cs typeface="Times New Roman" panose="02020603050405020304" pitchFamily="18" charset="0"/>
              </a:rPr>
              <a:t>repetative</a:t>
            </a:r>
            <a:r>
              <a:rPr lang="en-US" dirty="0">
                <a:latin typeface="Times New Roman" panose="02020603050405020304" pitchFamily="18" charset="0"/>
                <a:cs typeface="Times New Roman" panose="02020603050405020304" pitchFamily="18" charset="0"/>
              </a:rPr>
              <a:t> tickets coming in on the back end. </a:t>
            </a:r>
          </a:p>
        </p:txBody>
      </p:sp>
    </p:spTree>
    <p:extLst>
      <p:ext uri="{BB962C8B-B14F-4D97-AF65-F5344CB8AC3E}">
        <p14:creationId xmlns:p14="http://schemas.microsoft.com/office/powerpoint/2010/main" val="165158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74EE-5D37-4226-B757-A020EC38ECB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Technology Selection and Design</a:t>
            </a:r>
          </a:p>
        </p:txBody>
      </p:sp>
      <p:sp>
        <p:nvSpPr>
          <p:cNvPr id="3" name="Text Placeholder 2">
            <a:extLst>
              <a:ext uri="{FF2B5EF4-FFF2-40B4-BE49-F238E27FC236}">
                <a16:creationId xmlns:a16="http://schemas.microsoft.com/office/drawing/2014/main" id="{858404E2-1EFC-4614-A240-16A5E997F1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947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1bc55e9eb1e1cc66f2eb1c33e6b9be96">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47d93689c161693b0321a7ae4ce647b7"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5C7E86-F198-4529-846B-7FDC81B2DE1A}">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c9140fa4-d231-4bf2-8e30-bda3cfa5fa06"/>
    <ds:schemaRef ds:uri="http://purl.org/dc/dcmitype/"/>
    <ds:schemaRef ds:uri="f681fcbd-d5a2-4336-a092-82e7af704741"/>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695A31AD-E50C-4DA8-8BB1-5EC47B0B6C47}">
  <ds:schemaRefs>
    <ds:schemaRef ds:uri="http://schemas.microsoft.com/sharepoint/v3/contenttype/forms"/>
  </ds:schemaRefs>
</ds:datastoreItem>
</file>

<file path=customXml/itemProps3.xml><?xml version="1.0" encoding="utf-8"?>
<ds:datastoreItem xmlns:ds="http://schemas.openxmlformats.org/officeDocument/2006/customXml" ds:itemID="{20F433A9-C21F-4B64-82B6-9D8BF945E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1677</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TECH460 Final Project: The Future of Healthcare Ticketing Systems</vt:lpstr>
      <vt:lpstr>Introduction</vt:lpstr>
      <vt:lpstr>Executive Summary</vt:lpstr>
      <vt:lpstr>Organization Profile and Problem Statement</vt:lpstr>
      <vt:lpstr>The Organization</vt:lpstr>
      <vt:lpstr>Products and Services</vt:lpstr>
      <vt:lpstr>Areas for Improvement with Technology</vt:lpstr>
      <vt:lpstr>Problem Statement</vt:lpstr>
      <vt:lpstr>Technology Selection and Design</vt:lpstr>
      <vt:lpstr>Alternative Technology Approaches</vt:lpstr>
      <vt:lpstr>Qualitative Analysis</vt:lpstr>
      <vt:lpstr>Quantitative Analysis</vt:lpstr>
      <vt:lpstr>Quantitative Analysis Cont:</vt:lpstr>
      <vt:lpstr>Recommended Solution</vt:lpstr>
      <vt:lpstr>High-Level Design</vt:lpstr>
      <vt:lpstr>Implementation Plan</vt:lpstr>
      <vt:lpstr>Work Breakdown Structure</vt:lpstr>
      <vt:lpstr>Work Breakdown Structure Cont.</vt:lpstr>
      <vt:lpstr>Schedule</vt:lpstr>
      <vt:lpstr>Validation</vt:lpstr>
      <vt:lpstr>Evaluation and Continuous Improvement</vt:lpstr>
      <vt:lpstr>Legal, Ethical and Cultural Considerations</vt:lpstr>
      <vt:lpstr>Incorporation of Feedback</vt:lpstr>
      <vt:lpstr>Career Readiness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Russ</dc:creator>
  <cp:lastModifiedBy>Nicholas Jones</cp:lastModifiedBy>
  <cp:revision>3</cp:revision>
  <dcterms:created xsi:type="dcterms:W3CDTF">2020-12-10T18:13:34Z</dcterms:created>
  <dcterms:modified xsi:type="dcterms:W3CDTF">2025-02-26T15:52:04Z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