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3" r:id="rId4"/>
    <p:sldId id="274" r:id="rId5"/>
    <p:sldId id="275" r:id="rId6"/>
    <p:sldId id="276" r:id="rId7"/>
    <p:sldId id="258" r:id="rId8"/>
    <p:sldId id="277" r:id="rId9"/>
    <p:sldId id="259" r:id="rId10"/>
    <p:sldId id="257" r:id="rId11"/>
    <p:sldId id="260" r:id="rId12"/>
    <p:sldId id="261" r:id="rId13"/>
    <p:sldId id="278" r:id="rId14"/>
    <p:sldId id="262" r:id="rId15"/>
    <p:sldId id="263" r:id="rId16"/>
    <p:sldId id="264" r:id="rId17"/>
    <p:sldId id="265" r:id="rId18"/>
    <p:sldId id="279" r:id="rId19"/>
    <p:sldId id="266" r:id="rId20"/>
    <p:sldId id="280" r:id="rId21"/>
    <p:sldId id="267" r:id="rId22"/>
    <p:sldId id="268" r:id="rId23"/>
    <p:sldId id="269" r:id="rId24"/>
    <p:sldId id="270" r:id="rId25"/>
    <p:sldId id="271"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F3E53-B9BA-4A91-B368-830213BF0E1C}" v="20" dt="2022-08-19T23:12:16.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Jones" userId="4d29b799bfdfa0de" providerId="LiveId" clId="{3D6F3E53-B9BA-4A91-B368-830213BF0E1C}"/>
    <pc:docChg chg="undo custSel addSld delSld modSld">
      <pc:chgData name="Nicholas Jones" userId="4d29b799bfdfa0de" providerId="LiveId" clId="{3D6F3E53-B9BA-4A91-B368-830213BF0E1C}" dt="2022-08-19T23:59:22.386" v="3977" actId="26606"/>
      <pc:docMkLst>
        <pc:docMk/>
      </pc:docMkLst>
      <pc:sldChg chg="addSp delSp modSp mod addAnim delAnim">
        <pc:chgData name="Nicholas Jones" userId="4d29b799bfdfa0de" providerId="LiveId" clId="{3D6F3E53-B9BA-4A91-B368-830213BF0E1C}" dt="2022-08-18T21:28:45.350" v="21" actId="478"/>
        <pc:sldMkLst>
          <pc:docMk/>
          <pc:sldMk cId="75211806" sldId="256"/>
        </pc:sldMkLst>
        <pc:spChg chg="mod">
          <ac:chgData name="Nicholas Jones" userId="4d29b799bfdfa0de" providerId="LiveId" clId="{3D6F3E53-B9BA-4A91-B368-830213BF0E1C}" dt="2022-08-18T21:23:38.545" v="5" actId="26606"/>
          <ac:spMkLst>
            <pc:docMk/>
            <pc:sldMk cId="75211806" sldId="256"/>
            <ac:spMk id="2" creationId="{123A3CE3-6B75-FA50-E718-6231F2AFE672}"/>
          </ac:spMkLst>
        </pc:spChg>
        <pc:spChg chg="mod">
          <ac:chgData name="Nicholas Jones" userId="4d29b799bfdfa0de" providerId="LiveId" clId="{3D6F3E53-B9BA-4A91-B368-830213BF0E1C}" dt="2022-08-18T21:23:38.545" v="5" actId="26606"/>
          <ac:spMkLst>
            <pc:docMk/>
            <pc:sldMk cId="75211806" sldId="256"/>
            <ac:spMk id="3" creationId="{E62095F4-8621-6CBA-F05E-8EE4FE28B35B}"/>
          </ac:spMkLst>
        </pc:spChg>
        <pc:spChg chg="add del">
          <ac:chgData name="Nicholas Jones" userId="4d29b799bfdfa0de" providerId="LiveId" clId="{3D6F3E53-B9BA-4A91-B368-830213BF0E1C}" dt="2022-08-18T21:23:38.545" v="5" actId="26606"/>
          <ac:spMkLst>
            <pc:docMk/>
            <pc:sldMk cId="75211806" sldId="256"/>
            <ac:spMk id="9" creationId="{C52FAB7B-42C1-46AA-9C68-7AD281066C60}"/>
          </ac:spMkLst>
        </pc:spChg>
        <pc:spChg chg="add del">
          <ac:chgData name="Nicholas Jones" userId="4d29b799bfdfa0de" providerId="LiveId" clId="{3D6F3E53-B9BA-4A91-B368-830213BF0E1C}" dt="2022-08-18T21:23:38.545" v="5" actId="26606"/>
          <ac:spMkLst>
            <pc:docMk/>
            <pc:sldMk cId="75211806" sldId="256"/>
            <ac:spMk id="11" creationId="{F905206B-651D-4874-B365-85CC5F9C844C}"/>
          </ac:spMkLst>
        </pc:spChg>
        <pc:spChg chg="add del">
          <ac:chgData name="Nicholas Jones" userId="4d29b799bfdfa0de" providerId="LiveId" clId="{3D6F3E53-B9BA-4A91-B368-830213BF0E1C}" dt="2022-08-18T21:22:01.370" v="1" actId="26606"/>
          <ac:spMkLst>
            <pc:docMk/>
            <pc:sldMk cId="75211806" sldId="256"/>
            <ac:spMk id="18" creationId="{19F9BF86-FE94-4517-B97D-026C7515E589}"/>
          </ac:spMkLst>
        </pc:spChg>
        <pc:spChg chg="add del">
          <ac:chgData name="Nicholas Jones" userId="4d29b799bfdfa0de" providerId="LiveId" clId="{3D6F3E53-B9BA-4A91-B368-830213BF0E1C}" dt="2022-08-18T21:23:38.545" v="5" actId="26606"/>
          <ac:spMkLst>
            <pc:docMk/>
            <pc:sldMk cId="75211806" sldId="256"/>
            <ac:spMk id="22" creationId="{19F9BF86-FE94-4517-B97D-026C7515E589}"/>
          </ac:spMkLst>
        </pc:spChg>
        <pc:picChg chg="add del mod ord">
          <ac:chgData name="Nicholas Jones" userId="4d29b799bfdfa0de" providerId="LiveId" clId="{3D6F3E53-B9BA-4A91-B368-830213BF0E1C}" dt="2022-08-18T21:28:45.350" v="21" actId="478"/>
          <ac:picMkLst>
            <pc:docMk/>
            <pc:sldMk cId="75211806" sldId="256"/>
            <ac:picMk id="4" creationId="{4CA712CE-11C8-8D67-6277-240A47576648}"/>
          </ac:picMkLst>
        </pc:picChg>
        <pc:cxnChg chg="add del">
          <ac:chgData name="Nicholas Jones" userId="4d29b799bfdfa0de" providerId="LiveId" clId="{3D6F3E53-B9BA-4A91-B368-830213BF0E1C}" dt="2022-08-18T21:23:38.545" v="5" actId="26606"/>
          <ac:cxnSpMkLst>
            <pc:docMk/>
            <pc:sldMk cId="75211806" sldId="256"/>
            <ac:cxnSpMk id="13" creationId="{F0CE0765-E93C-4D37-9D5F-D464EFB10FA7}"/>
          </ac:cxnSpMkLst>
        </pc:cxnChg>
        <pc:cxnChg chg="add del">
          <ac:chgData name="Nicholas Jones" userId="4d29b799bfdfa0de" providerId="LiveId" clId="{3D6F3E53-B9BA-4A91-B368-830213BF0E1C}" dt="2022-08-18T21:22:01.370" v="1" actId="26606"/>
          <ac:cxnSpMkLst>
            <pc:docMk/>
            <pc:sldMk cId="75211806" sldId="256"/>
            <ac:cxnSpMk id="20" creationId="{59D7B6BE-A4E0-4483-BEC5-493AC3E5D2AD}"/>
          </ac:cxnSpMkLst>
        </pc:cxnChg>
        <pc:cxnChg chg="add del">
          <ac:chgData name="Nicholas Jones" userId="4d29b799bfdfa0de" providerId="LiveId" clId="{3D6F3E53-B9BA-4A91-B368-830213BF0E1C}" dt="2022-08-18T21:23:38.545" v="5" actId="26606"/>
          <ac:cxnSpMkLst>
            <pc:docMk/>
            <pc:sldMk cId="75211806" sldId="256"/>
            <ac:cxnSpMk id="23" creationId="{84EE7F79-08E8-405E-9B6D-B1560F348480}"/>
          </ac:cxnSpMkLst>
        </pc:cxnChg>
      </pc:sldChg>
      <pc:sldChg chg="modSp mod">
        <pc:chgData name="Nicholas Jones" userId="4d29b799bfdfa0de" providerId="LiveId" clId="{3D6F3E53-B9BA-4A91-B368-830213BF0E1C}" dt="2022-08-19T23:15:53.361" v="1288" actId="20577"/>
        <pc:sldMkLst>
          <pc:docMk/>
          <pc:sldMk cId="2063023505" sldId="257"/>
        </pc:sldMkLst>
        <pc:spChg chg="mod">
          <ac:chgData name="Nicholas Jones" userId="4d29b799bfdfa0de" providerId="LiveId" clId="{3D6F3E53-B9BA-4A91-B368-830213BF0E1C}" dt="2022-08-19T23:15:53.361" v="1288" actId="20577"/>
          <ac:spMkLst>
            <pc:docMk/>
            <pc:sldMk cId="2063023505" sldId="257"/>
            <ac:spMk id="7" creationId="{FADDAB32-E602-42AB-85E5-81A683738955}"/>
          </ac:spMkLst>
        </pc:spChg>
      </pc:sldChg>
      <pc:sldChg chg="addSp delSp modSp mod setBg">
        <pc:chgData name="Nicholas Jones" userId="4d29b799bfdfa0de" providerId="LiveId" clId="{3D6F3E53-B9BA-4A91-B368-830213BF0E1C}" dt="2022-08-18T21:25:08.503" v="14" actId="26606"/>
        <pc:sldMkLst>
          <pc:docMk/>
          <pc:sldMk cId="3064618537" sldId="258"/>
        </pc:sldMkLst>
        <pc:spChg chg="mod">
          <ac:chgData name="Nicholas Jones" userId="4d29b799bfdfa0de" providerId="LiveId" clId="{3D6F3E53-B9BA-4A91-B368-830213BF0E1C}" dt="2022-08-18T21:25:08.503" v="14" actId="26606"/>
          <ac:spMkLst>
            <pc:docMk/>
            <pc:sldMk cId="3064618537" sldId="258"/>
            <ac:spMk id="2" creationId="{12570DED-E942-4274-A5C5-61D0403EDC64}"/>
          </ac:spMkLst>
        </pc:spChg>
        <pc:spChg chg="mod ord">
          <ac:chgData name="Nicholas Jones" userId="4d29b799bfdfa0de" providerId="LiveId" clId="{3D6F3E53-B9BA-4A91-B368-830213BF0E1C}" dt="2022-08-18T21:25:08.503" v="14" actId="26606"/>
          <ac:spMkLst>
            <pc:docMk/>
            <pc:sldMk cId="3064618537" sldId="258"/>
            <ac:spMk id="7" creationId="{FADDAB32-E602-42AB-85E5-81A683738955}"/>
          </ac:spMkLst>
        </pc:spChg>
        <pc:spChg chg="add del">
          <ac:chgData name="Nicholas Jones" userId="4d29b799bfdfa0de" providerId="LiveId" clId="{3D6F3E53-B9BA-4A91-B368-830213BF0E1C}" dt="2022-08-18T21:24:58.629" v="7" actId="26606"/>
          <ac:spMkLst>
            <pc:docMk/>
            <pc:sldMk cId="3064618537" sldId="258"/>
            <ac:spMk id="14" creationId="{DBDA151C-5770-45E4-AAFF-59E7F403866D}"/>
          </ac:spMkLst>
        </pc:spChg>
        <pc:spChg chg="add del">
          <ac:chgData name="Nicholas Jones" userId="4d29b799bfdfa0de" providerId="LiveId" clId="{3D6F3E53-B9BA-4A91-B368-830213BF0E1C}" dt="2022-08-18T21:25:01.550" v="9" actId="26606"/>
          <ac:spMkLst>
            <pc:docMk/>
            <pc:sldMk cId="3064618537" sldId="258"/>
            <ac:spMk id="19" creationId="{8FCE029E-5073-4498-8104-8427AA987352}"/>
          </ac:spMkLst>
        </pc:spChg>
        <pc:spChg chg="add del">
          <ac:chgData name="Nicholas Jones" userId="4d29b799bfdfa0de" providerId="LiveId" clId="{3D6F3E53-B9BA-4A91-B368-830213BF0E1C}" dt="2022-08-18T21:25:05.181" v="11" actId="26606"/>
          <ac:spMkLst>
            <pc:docMk/>
            <pc:sldMk cId="3064618537" sldId="258"/>
            <ac:spMk id="23" creationId="{063F27BC-7079-4FF7-8F7C-ABC82FA3C247}"/>
          </ac:spMkLst>
        </pc:spChg>
        <pc:spChg chg="add del">
          <ac:chgData name="Nicholas Jones" userId="4d29b799bfdfa0de" providerId="LiveId" clId="{3D6F3E53-B9BA-4A91-B368-830213BF0E1C}" dt="2022-08-18T21:25:08.487" v="13" actId="26606"/>
          <ac:spMkLst>
            <pc:docMk/>
            <pc:sldMk cId="3064618537" sldId="258"/>
            <ac:spMk id="27" creationId="{744CAA32-F237-419C-A2DD-43C28D920D3C}"/>
          </ac:spMkLst>
        </pc:spChg>
        <pc:spChg chg="add">
          <ac:chgData name="Nicholas Jones" userId="4d29b799bfdfa0de" providerId="LiveId" clId="{3D6F3E53-B9BA-4A91-B368-830213BF0E1C}" dt="2022-08-18T21:25:08.503" v="14" actId="26606"/>
          <ac:spMkLst>
            <pc:docMk/>
            <pc:sldMk cId="3064618537" sldId="258"/>
            <ac:spMk id="31" creationId="{744CAA32-F237-419C-A2DD-43C28D920D3C}"/>
          </ac:spMkLst>
        </pc:spChg>
        <pc:picChg chg="mod">
          <ac:chgData name="Nicholas Jones" userId="4d29b799bfdfa0de" providerId="LiveId" clId="{3D6F3E53-B9BA-4A91-B368-830213BF0E1C}" dt="2022-08-18T21:25:08.503" v="14" actId="26606"/>
          <ac:picMkLst>
            <pc:docMk/>
            <pc:sldMk cId="3064618537" sldId="258"/>
            <ac:picMk id="4" creationId="{81C935E2-A8C7-A9E5-EB54-FD14834D1663}"/>
          </ac:picMkLst>
        </pc:picChg>
        <pc:cxnChg chg="add del">
          <ac:chgData name="Nicholas Jones" userId="4d29b799bfdfa0de" providerId="LiveId" clId="{3D6F3E53-B9BA-4A91-B368-830213BF0E1C}" dt="2022-08-18T21:24:58.629" v="7" actId="26606"/>
          <ac:cxnSpMkLst>
            <pc:docMk/>
            <pc:sldMk cId="3064618537" sldId="258"/>
            <ac:cxnSpMk id="12" creationId="{F209B62C-3402-4623-9A7C-AA048B56F8C3}"/>
          </ac:cxnSpMkLst>
        </pc:cxnChg>
        <pc:cxnChg chg="add del">
          <ac:chgData name="Nicholas Jones" userId="4d29b799bfdfa0de" providerId="LiveId" clId="{3D6F3E53-B9BA-4A91-B368-830213BF0E1C}" dt="2022-08-18T21:24:58.629" v="7" actId="26606"/>
          <ac:cxnSpMkLst>
            <pc:docMk/>
            <pc:sldMk cId="3064618537" sldId="258"/>
            <ac:cxnSpMk id="16" creationId="{B209265E-E0D7-493B-97CE-2263D50C3F0A}"/>
          </ac:cxnSpMkLst>
        </pc:cxnChg>
        <pc:cxnChg chg="add del">
          <ac:chgData name="Nicholas Jones" userId="4d29b799bfdfa0de" providerId="LiveId" clId="{3D6F3E53-B9BA-4A91-B368-830213BF0E1C}" dt="2022-08-18T21:25:01.550" v="9" actId="26606"/>
          <ac:cxnSpMkLst>
            <pc:docMk/>
            <pc:sldMk cId="3064618537" sldId="258"/>
            <ac:cxnSpMk id="18" creationId="{F209B62C-3402-4623-9A7C-AA048B56F8C3}"/>
          </ac:cxnSpMkLst>
        </pc:cxnChg>
        <pc:cxnChg chg="add del">
          <ac:chgData name="Nicholas Jones" userId="4d29b799bfdfa0de" providerId="LiveId" clId="{3D6F3E53-B9BA-4A91-B368-830213BF0E1C}" dt="2022-08-18T21:25:01.550" v="9" actId="26606"/>
          <ac:cxnSpMkLst>
            <pc:docMk/>
            <pc:sldMk cId="3064618537" sldId="258"/>
            <ac:cxnSpMk id="20" creationId="{BEFF515C-2521-4964-9DAC-2BFB8EC86AE4}"/>
          </ac:cxnSpMkLst>
        </pc:cxnChg>
        <pc:cxnChg chg="add del">
          <ac:chgData name="Nicholas Jones" userId="4d29b799bfdfa0de" providerId="LiveId" clId="{3D6F3E53-B9BA-4A91-B368-830213BF0E1C}" dt="2022-08-18T21:25:05.181" v="11" actId="26606"/>
          <ac:cxnSpMkLst>
            <pc:docMk/>
            <pc:sldMk cId="3064618537" sldId="258"/>
            <ac:cxnSpMk id="22" creationId="{F209B62C-3402-4623-9A7C-AA048B56F8C3}"/>
          </ac:cxnSpMkLst>
        </pc:cxnChg>
        <pc:cxnChg chg="add del">
          <ac:chgData name="Nicholas Jones" userId="4d29b799bfdfa0de" providerId="LiveId" clId="{3D6F3E53-B9BA-4A91-B368-830213BF0E1C}" dt="2022-08-18T21:25:05.181" v="11" actId="26606"/>
          <ac:cxnSpMkLst>
            <pc:docMk/>
            <pc:sldMk cId="3064618537" sldId="258"/>
            <ac:cxnSpMk id="24" creationId="{40BBF191-9CC8-4313-B1CA-8DF1A53AE4F9}"/>
          </ac:cxnSpMkLst>
        </pc:cxnChg>
        <pc:cxnChg chg="add del">
          <ac:chgData name="Nicholas Jones" userId="4d29b799bfdfa0de" providerId="LiveId" clId="{3D6F3E53-B9BA-4A91-B368-830213BF0E1C}" dt="2022-08-18T21:25:08.487" v="13" actId="26606"/>
          <ac:cxnSpMkLst>
            <pc:docMk/>
            <pc:sldMk cId="3064618537" sldId="258"/>
            <ac:cxnSpMk id="26" creationId="{F209B62C-3402-4623-9A7C-AA048B56F8C3}"/>
          </ac:cxnSpMkLst>
        </pc:cxnChg>
        <pc:cxnChg chg="add del">
          <ac:chgData name="Nicholas Jones" userId="4d29b799bfdfa0de" providerId="LiveId" clId="{3D6F3E53-B9BA-4A91-B368-830213BF0E1C}" dt="2022-08-18T21:25:08.487" v="13" actId="26606"/>
          <ac:cxnSpMkLst>
            <pc:docMk/>
            <pc:sldMk cId="3064618537" sldId="258"/>
            <ac:cxnSpMk id="28" creationId="{691422F5-4221-4812-AFD9-5479C6D60AD9}"/>
          </ac:cxnSpMkLst>
        </pc:cxnChg>
        <pc:cxnChg chg="add">
          <ac:chgData name="Nicholas Jones" userId="4d29b799bfdfa0de" providerId="LiveId" clId="{3D6F3E53-B9BA-4A91-B368-830213BF0E1C}" dt="2022-08-18T21:25:08.503" v="14" actId="26606"/>
          <ac:cxnSpMkLst>
            <pc:docMk/>
            <pc:sldMk cId="3064618537" sldId="258"/>
            <ac:cxnSpMk id="30" creationId="{F209B62C-3402-4623-9A7C-AA048B56F8C3}"/>
          </ac:cxnSpMkLst>
        </pc:cxnChg>
        <pc:cxnChg chg="add">
          <ac:chgData name="Nicholas Jones" userId="4d29b799bfdfa0de" providerId="LiveId" clId="{3D6F3E53-B9BA-4A91-B368-830213BF0E1C}" dt="2022-08-18T21:25:08.503" v="14" actId="26606"/>
          <ac:cxnSpMkLst>
            <pc:docMk/>
            <pc:sldMk cId="3064618537" sldId="258"/>
            <ac:cxnSpMk id="32" creationId="{753FE100-D0AB-4AE2-824B-60CFA31EC6A2}"/>
          </ac:cxnSpMkLst>
        </pc:cxnChg>
      </pc:sldChg>
      <pc:sldChg chg="addSp delSp modSp mod setBg">
        <pc:chgData name="Nicholas Jones" userId="4d29b799bfdfa0de" providerId="LiveId" clId="{3D6F3E53-B9BA-4A91-B368-830213BF0E1C}" dt="2022-08-19T23:09:47.330" v="979" actId="20577"/>
        <pc:sldMkLst>
          <pc:docMk/>
          <pc:sldMk cId="1857308462" sldId="259"/>
        </pc:sldMkLst>
        <pc:spChg chg="mod">
          <ac:chgData name="Nicholas Jones" userId="4d29b799bfdfa0de" providerId="LiveId" clId="{3D6F3E53-B9BA-4A91-B368-830213BF0E1C}" dt="2022-08-18T21:25:41.527" v="17" actId="26606"/>
          <ac:spMkLst>
            <pc:docMk/>
            <pc:sldMk cId="1857308462" sldId="259"/>
            <ac:spMk id="2" creationId="{35FCF965-A9E4-4FB1-BE6E-F3F2689FD91F}"/>
          </ac:spMkLst>
        </pc:spChg>
        <pc:spChg chg="mod ord">
          <ac:chgData name="Nicholas Jones" userId="4d29b799bfdfa0de" providerId="LiveId" clId="{3D6F3E53-B9BA-4A91-B368-830213BF0E1C}" dt="2022-08-19T23:09:47.330" v="979" actId="20577"/>
          <ac:spMkLst>
            <pc:docMk/>
            <pc:sldMk cId="1857308462" sldId="259"/>
            <ac:spMk id="7" creationId="{93A4691B-2D9F-4647-9D3E-42EE87623D59}"/>
          </ac:spMkLst>
        </pc:spChg>
        <pc:spChg chg="add del">
          <ac:chgData name="Nicholas Jones" userId="4d29b799bfdfa0de" providerId="LiveId" clId="{3D6F3E53-B9BA-4A91-B368-830213BF0E1C}" dt="2022-08-18T21:25:41.511" v="16" actId="26606"/>
          <ac:spMkLst>
            <pc:docMk/>
            <pc:sldMk cId="1857308462" sldId="259"/>
            <ac:spMk id="14" creationId="{744CAA32-F237-419C-A2DD-43C28D920D3C}"/>
          </ac:spMkLst>
        </pc:spChg>
        <pc:spChg chg="add">
          <ac:chgData name="Nicholas Jones" userId="4d29b799bfdfa0de" providerId="LiveId" clId="{3D6F3E53-B9BA-4A91-B368-830213BF0E1C}" dt="2022-08-18T21:25:41.527" v="17" actId="26606"/>
          <ac:spMkLst>
            <pc:docMk/>
            <pc:sldMk cId="1857308462" sldId="259"/>
            <ac:spMk id="19" creationId="{744CAA32-F237-419C-A2DD-43C28D920D3C}"/>
          </ac:spMkLst>
        </pc:spChg>
        <pc:picChg chg="mod">
          <ac:chgData name="Nicholas Jones" userId="4d29b799bfdfa0de" providerId="LiveId" clId="{3D6F3E53-B9BA-4A91-B368-830213BF0E1C}" dt="2022-08-18T21:25:41.527" v="17" actId="26606"/>
          <ac:picMkLst>
            <pc:docMk/>
            <pc:sldMk cId="1857308462" sldId="259"/>
            <ac:picMk id="4" creationId="{FAEED7CB-6A4E-A2F7-253C-98D795E99EC2}"/>
          </ac:picMkLst>
        </pc:picChg>
        <pc:cxnChg chg="add del">
          <ac:chgData name="Nicholas Jones" userId="4d29b799bfdfa0de" providerId="LiveId" clId="{3D6F3E53-B9BA-4A91-B368-830213BF0E1C}" dt="2022-08-18T21:25:41.511" v="16" actId="26606"/>
          <ac:cxnSpMkLst>
            <pc:docMk/>
            <pc:sldMk cId="1857308462" sldId="259"/>
            <ac:cxnSpMk id="12" creationId="{F209B62C-3402-4623-9A7C-AA048B56F8C3}"/>
          </ac:cxnSpMkLst>
        </pc:cxnChg>
        <pc:cxnChg chg="add del">
          <ac:chgData name="Nicholas Jones" userId="4d29b799bfdfa0de" providerId="LiveId" clId="{3D6F3E53-B9BA-4A91-B368-830213BF0E1C}" dt="2022-08-18T21:25:41.511" v="16" actId="26606"/>
          <ac:cxnSpMkLst>
            <pc:docMk/>
            <pc:sldMk cId="1857308462" sldId="259"/>
            <ac:cxnSpMk id="16" creationId="{88D00D77-D299-4699-8F8E-BD436FF71518}"/>
          </ac:cxnSpMkLst>
        </pc:cxnChg>
        <pc:cxnChg chg="add">
          <ac:chgData name="Nicholas Jones" userId="4d29b799bfdfa0de" providerId="LiveId" clId="{3D6F3E53-B9BA-4A91-B368-830213BF0E1C}" dt="2022-08-18T21:25:41.527" v="17" actId="26606"/>
          <ac:cxnSpMkLst>
            <pc:docMk/>
            <pc:sldMk cId="1857308462" sldId="259"/>
            <ac:cxnSpMk id="18" creationId="{F209B62C-3402-4623-9A7C-AA048B56F8C3}"/>
          </ac:cxnSpMkLst>
        </pc:cxnChg>
        <pc:cxnChg chg="add">
          <ac:chgData name="Nicholas Jones" userId="4d29b799bfdfa0de" providerId="LiveId" clId="{3D6F3E53-B9BA-4A91-B368-830213BF0E1C}" dt="2022-08-18T21:25:41.527" v="17" actId="26606"/>
          <ac:cxnSpMkLst>
            <pc:docMk/>
            <pc:sldMk cId="1857308462" sldId="259"/>
            <ac:cxnSpMk id="20" creationId="{753FE100-D0AB-4AE2-824B-60CFA31EC6A2}"/>
          </ac:cxnSpMkLst>
        </pc:cxnChg>
      </pc:sldChg>
      <pc:sldChg chg="modSp mod">
        <pc:chgData name="Nicholas Jones" userId="4d29b799bfdfa0de" providerId="LiveId" clId="{3D6F3E53-B9BA-4A91-B368-830213BF0E1C}" dt="2022-08-19T23:17:50.841" v="1454" actId="20577"/>
        <pc:sldMkLst>
          <pc:docMk/>
          <pc:sldMk cId="1318368085" sldId="260"/>
        </pc:sldMkLst>
        <pc:spChg chg="mod">
          <ac:chgData name="Nicholas Jones" userId="4d29b799bfdfa0de" providerId="LiveId" clId="{3D6F3E53-B9BA-4A91-B368-830213BF0E1C}" dt="2022-08-19T23:17:50.841" v="1454" actId="20577"/>
          <ac:spMkLst>
            <pc:docMk/>
            <pc:sldMk cId="1318368085" sldId="260"/>
            <ac:spMk id="7" creationId="{93A4691B-2D9F-4647-9D3E-42EE87623D59}"/>
          </ac:spMkLst>
        </pc:spChg>
      </pc:sldChg>
      <pc:sldChg chg="modSp mod">
        <pc:chgData name="Nicholas Jones" userId="4d29b799bfdfa0de" providerId="LiveId" clId="{3D6F3E53-B9BA-4A91-B368-830213BF0E1C}" dt="2022-08-19T23:18:50.778" v="1456" actId="1076"/>
        <pc:sldMkLst>
          <pc:docMk/>
          <pc:sldMk cId="1523681382" sldId="261"/>
        </pc:sldMkLst>
        <pc:spChg chg="mod">
          <ac:chgData name="Nicholas Jones" userId="4d29b799bfdfa0de" providerId="LiveId" clId="{3D6F3E53-B9BA-4A91-B368-830213BF0E1C}" dt="2022-08-19T23:18:50.778" v="1456" actId="1076"/>
          <ac:spMkLst>
            <pc:docMk/>
            <pc:sldMk cId="1523681382" sldId="261"/>
            <ac:spMk id="7" creationId="{93A4691B-2D9F-4647-9D3E-42EE87623D59}"/>
          </ac:spMkLst>
        </pc:spChg>
      </pc:sldChg>
      <pc:sldChg chg="modSp mod">
        <pc:chgData name="Nicholas Jones" userId="4d29b799bfdfa0de" providerId="LiveId" clId="{3D6F3E53-B9BA-4A91-B368-830213BF0E1C}" dt="2022-08-19T23:21:00.684" v="1493" actId="20577"/>
        <pc:sldMkLst>
          <pc:docMk/>
          <pc:sldMk cId="797474208" sldId="262"/>
        </pc:sldMkLst>
        <pc:spChg chg="mod">
          <ac:chgData name="Nicholas Jones" userId="4d29b799bfdfa0de" providerId="LiveId" clId="{3D6F3E53-B9BA-4A91-B368-830213BF0E1C}" dt="2022-08-19T23:20:28.730" v="1488" actId="1076"/>
          <ac:spMkLst>
            <pc:docMk/>
            <pc:sldMk cId="797474208" sldId="262"/>
            <ac:spMk id="2" creationId="{35FCF965-A9E4-4FB1-BE6E-F3F2689FD91F}"/>
          </ac:spMkLst>
        </pc:spChg>
        <pc:spChg chg="mod">
          <ac:chgData name="Nicholas Jones" userId="4d29b799bfdfa0de" providerId="LiveId" clId="{3D6F3E53-B9BA-4A91-B368-830213BF0E1C}" dt="2022-08-19T23:21:00.684" v="1493" actId="20577"/>
          <ac:spMkLst>
            <pc:docMk/>
            <pc:sldMk cId="797474208" sldId="262"/>
            <ac:spMk id="7" creationId="{93A4691B-2D9F-4647-9D3E-42EE87623D59}"/>
          </ac:spMkLst>
        </pc:spChg>
      </pc:sldChg>
      <pc:sldChg chg="modSp mod">
        <pc:chgData name="Nicholas Jones" userId="4d29b799bfdfa0de" providerId="LiveId" clId="{3D6F3E53-B9BA-4A91-B368-830213BF0E1C}" dt="2022-08-19T23:25:09.593" v="1557" actId="20577"/>
        <pc:sldMkLst>
          <pc:docMk/>
          <pc:sldMk cId="1778968278" sldId="263"/>
        </pc:sldMkLst>
        <pc:spChg chg="mod">
          <ac:chgData name="Nicholas Jones" userId="4d29b799bfdfa0de" providerId="LiveId" clId="{3D6F3E53-B9BA-4A91-B368-830213BF0E1C}" dt="2022-08-19T23:20:47.156" v="1490" actId="1076"/>
          <ac:spMkLst>
            <pc:docMk/>
            <pc:sldMk cId="1778968278" sldId="263"/>
            <ac:spMk id="2" creationId="{35FCF965-A9E4-4FB1-BE6E-F3F2689FD91F}"/>
          </ac:spMkLst>
        </pc:spChg>
        <pc:spChg chg="mod">
          <ac:chgData name="Nicholas Jones" userId="4d29b799bfdfa0de" providerId="LiveId" clId="{3D6F3E53-B9BA-4A91-B368-830213BF0E1C}" dt="2022-08-19T23:25:09.593" v="1557" actId="20577"/>
          <ac:spMkLst>
            <pc:docMk/>
            <pc:sldMk cId="1778968278" sldId="263"/>
            <ac:spMk id="7" creationId="{93A4691B-2D9F-4647-9D3E-42EE87623D59}"/>
          </ac:spMkLst>
        </pc:spChg>
      </pc:sldChg>
      <pc:sldChg chg="modSp mod">
        <pc:chgData name="Nicholas Jones" userId="4d29b799bfdfa0de" providerId="LiveId" clId="{3D6F3E53-B9BA-4A91-B368-830213BF0E1C}" dt="2022-08-19T23:25:49.805" v="1627" actId="33524"/>
        <pc:sldMkLst>
          <pc:docMk/>
          <pc:sldMk cId="2761904354" sldId="264"/>
        </pc:sldMkLst>
        <pc:spChg chg="mod">
          <ac:chgData name="Nicholas Jones" userId="4d29b799bfdfa0de" providerId="LiveId" clId="{3D6F3E53-B9BA-4A91-B368-830213BF0E1C}" dt="2022-08-19T23:21:13.948" v="1494" actId="1076"/>
          <ac:spMkLst>
            <pc:docMk/>
            <pc:sldMk cId="2761904354" sldId="264"/>
            <ac:spMk id="2" creationId="{35FCF965-A9E4-4FB1-BE6E-F3F2689FD91F}"/>
          </ac:spMkLst>
        </pc:spChg>
        <pc:spChg chg="mod">
          <ac:chgData name="Nicholas Jones" userId="4d29b799bfdfa0de" providerId="LiveId" clId="{3D6F3E53-B9BA-4A91-B368-830213BF0E1C}" dt="2022-08-19T23:25:49.805" v="1627" actId="33524"/>
          <ac:spMkLst>
            <pc:docMk/>
            <pc:sldMk cId="2761904354" sldId="264"/>
            <ac:spMk id="7" creationId="{93A4691B-2D9F-4647-9D3E-42EE87623D59}"/>
          </ac:spMkLst>
        </pc:spChg>
      </pc:sldChg>
      <pc:sldChg chg="modSp mod">
        <pc:chgData name="Nicholas Jones" userId="4d29b799bfdfa0de" providerId="LiveId" clId="{3D6F3E53-B9BA-4A91-B368-830213BF0E1C}" dt="2022-08-19T23:27:45.450" v="1767" actId="20577"/>
        <pc:sldMkLst>
          <pc:docMk/>
          <pc:sldMk cId="2598458690" sldId="265"/>
        </pc:sldMkLst>
        <pc:spChg chg="mod">
          <ac:chgData name="Nicholas Jones" userId="4d29b799bfdfa0de" providerId="LiveId" clId="{3D6F3E53-B9BA-4A91-B368-830213BF0E1C}" dt="2022-08-19T23:22:55.279" v="1497" actId="1076"/>
          <ac:spMkLst>
            <pc:docMk/>
            <pc:sldMk cId="2598458690" sldId="265"/>
            <ac:spMk id="2" creationId="{12570DED-E942-4274-A5C5-61D0403EDC64}"/>
          </ac:spMkLst>
        </pc:spChg>
        <pc:spChg chg="mod">
          <ac:chgData name="Nicholas Jones" userId="4d29b799bfdfa0de" providerId="LiveId" clId="{3D6F3E53-B9BA-4A91-B368-830213BF0E1C}" dt="2022-08-19T23:27:45.450" v="1767" actId="20577"/>
          <ac:spMkLst>
            <pc:docMk/>
            <pc:sldMk cId="2598458690" sldId="265"/>
            <ac:spMk id="7" creationId="{FADDAB32-E602-42AB-85E5-81A683738955}"/>
          </ac:spMkLst>
        </pc:spChg>
      </pc:sldChg>
      <pc:sldChg chg="modSp mod">
        <pc:chgData name="Nicholas Jones" userId="4d29b799bfdfa0de" providerId="LiveId" clId="{3D6F3E53-B9BA-4A91-B368-830213BF0E1C}" dt="2022-08-19T23:32:23.421" v="2071" actId="20577"/>
        <pc:sldMkLst>
          <pc:docMk/>
          <pc:sldMk cId="4185415567" sldId="266"/>
        </pc:sldMkLst>
        <pc:spChg chg="mod">
          <ac:chgData name="Nicholas Jones" userId="4d29b799bfdfa0de" providerId="LiveId" clId="{3D6F3E53-B9BA-4A91-B368-830213BF0E1C}" dt="2022-08-19T23:32:23.421" v="2071" actId="20577"/>
          <ac:spMkLst>
            <pc:docMk/>
            <pc:sldMk cId="4185415567" sldId="266"/>
            <ac:spMk id="7" creationId="{FADDAB32-E602-42AB-85E5-81A683738955}"/>
          </ac:spMkLst>
        </pc:spChg>
      </pc:sldChg>
      <pc:sldChg chg="addSp delSp modSp mod">
        <pc:chgData name="Nicholas Jones" userId="4d29b799bfdfa0de" providerId="LiveId" clId="{3D6F3E53-B9BA-4A91-B368-830213BF0E1C}" dt="2022-08-19T23:40:00.588" v="2326" actId="478"/>
        <pc:sldMkLst>
          <pc:docMk/>
          <pc:sldMk cId="2413645419" sldId="269"/>
        </pc:sldMkLst>
        <pc:spChg chg="add del">
          <ac:chgData name="Nicholas Jones" userId="4d29b799bfdfa0de" providerId="LiveId" clId="{3D6F3E53-B9BA-4A91-B368-830213BF0E1C}" dt="2022-08-19T23:39:55.127" v="2325" actId="478"/>
          <ac:spMkLst>
            <pc:docMk/>
            <pc:sldMk cId="2413645419" sldId="269"/>
            <ac:spMk id="2" creationId="{35FCF965-A9E4-4FB1-BE6E-F3F2689FD91F}"/>
          </ac:spMkLst>
        </pc:spChg>
        <pc:spChg chg="add del mod">
          <ac:chgData name="Nicholas Jones" userId="4d29b799bfdfa0de" providerId="LiveId" clId="{3D6F3E53-B9BA-4A91-B368-830213BF0E1C}" dt="2022-08-19T23:39:55.127" v="2325" actId="478"/>
          <ac:spMkLst>
            <pc:docMk/>
            <pc:sldMk cId="2413645419" sldId="269"/>
            <ac:spMk id="6" creationId="{1CDD5135-51BC-0387-1E95-4AA3BD878776}"/>
          </ac:spMkLst>
        </pc:spChg>
        <pc:spChg chg="del">
          <ac:chgData name="Nicholas Jones" userId="4d29b799bfdfa0de" providerId="LiveId" clId="{3D6F3E53-B9BA-4A91-B368-830213BF0E1C}" dt="2022-08-19T23:40:00.588" v="2326" actId="478"/>
          <ac:spMkLst>
            <pc:docMk/>
            <pc:sldMk cId="2413645419" sldId="269"/>
            <ac:spMk id="7" creationId="{93A4691B-2D9F-4647-9D3E-42EE87623D59}"/>
          </ac:spMkLst>
        </pc:spChg>
      </pc:sldChg>
      <pc:sldChg chg="modSp mod">
        <pc:chgData name="Nicholas Jones" userId="4d29b799bfdfa0de" providerId="LiveId" clId="{3D6F3E53-B9BA-4A91-B368-830213BF0E1C}" dt="2022-08-19T23:43:00.338" v="2612" actId="20577"/>
        <pc:sldMkLst>
          <pc:docMk/>
          <pc:sldMk cId="3499379262" sldId="270"/>
        </pc:sldMkLst>
        <pc:spChg chg="mod">
          <ac:chgData name="Nicholas Jones" userId="4d29b799bfdfa0de" providerId="LiveId" clId="{3D6F3E53-B9BA-4A91-B368-830213BF0E1C}" dt="2022-08-19T23:43:00.338" v="2612" actId="20577"/>
          <ac:spMkLst>
            <pc:docMk/>
            <pc:sldMk cId="3499379262" sldId="270"/>
            <ac:spMk id="7" creationId="{93A4691B-2D9F-4647-9D3E-42EE87623D59}"/>
          </ac:spMkLst>
        </pc:spChg>
        <pc:picChg chg="mod">
          <ac:chgData name="Nicholas Jones" userId="4d29b799bfdfa0de" providerId="LiveId" clId="{3D6F3E53-B9BA-4A91-B368-830213BF0E1C}" dt="2022-08-19T23:41:27.121" v="2465" actId="1076"/>
          <ac:picMkLst>
            <pc:docMk/>
            <pc:sldMk cId="3499379262" sldId="270"/>
            <ac:picMk id="8" creationId="{1DCEEE30-3801-5D67-45F5-9EAFE227E5D2}"/>
          </ac:picMkLst>
        </pc:picChg>
      </pc:sldChg>
      <pc:sldChg chg="addSp delSp modSp mod setBg addAnim">
        <pc:chgData name="Nicholas Jones" userId="4d29b799bfdfa0de" providerId="LiveId" clId="{3D6F3E53-B9BA-4A91-B368-830213BF0E1C}" dt="2022-08-19T23:46:33.762" v="2998"/>
        <pc:sldMkLst>
          <pc:docMk/>
          <pc:sldMk cId="82809273" sldId="271"/>
        </pc:sldMkLst>
        <pc:spChg chg="mod">
          <ac:chgData name="Nicholas Jones" userId="4d29b799bfdfa0de" providerId="LiveId" clId="{3D6F3E53-B9BA-4A91-B368-830213BF0E1C}" dt="2022-08-19T23:46:33.762" v="2997" actId="26606"/>
          <ac:spMkLst>
            <pc:docMk/>
            <pc:sldMk cId="82809273" sldId="271"/>
            <ac:spMk id="2" creationId="{35FCF965-A9E4-4FB1-BE6E-F3F2689FD91F}"/>
          </ac:spMkLst>
        </pc:spChg>
        <pc:spChg chg="add del mod">
          <ac:chgData name="Nicholas Jones" userId="4d29b799bfdfa0de" providerId="LiveId" clId="{3D6F3E53-B9BA-4A91-B368-830213BF0E1C}" dt="2022-08-19T23:46:19.746" v="2995" actId="478"/>
          <ac:spMkLst>
            <pc:docMk/>
            <pc:sldMk cId="82809273" sldId="271"/>
            <ac:spMk id="4" creationId="{8AB011CE-EF58-FA39-0AAE-0F3C78970C87}"/>
          </ac:spMkLst>
        </pc:spChg>
        <pc:spChg chg="del mod">
          <ac:chgData name="Nicholas Jones" userId="4d29b799bfdfa0de" providerId="LiveId" clId="{3D6F3E53-B9BA-4A91-B368-830213BF0E1C}" dt="2022-08-19T23:46:16.770" v="2994" actId="478"/>
          <ac:spMkLst>
            <pc:docMk/>
            <pc:sldMk cId="82809273" sldId="271"/>
            <ac:spMk id="7" creationId="{93A4691B-2D9F-4647-9D3E-42EE87623D59}"/>
          </ac:spMkLst>
        </pc:spChg>
        <pc:spChg chg="add">
          <ac:chgData name="Nicholas Jones" userId="4d29b799bfdfa0de" providerId="LiveId" clId="{3D6F3E53-B9BA-4A91-B368-830213BF0E1C}" dt="2022-08-19T23:46:33.762" v="2997" actId="26606"/>
          <ac:spMkLst>
            <pc:docMk/>
            <pc:sldMk cId="82809273" sldId="271"/>
            <ac:spMk id="10" creationId="{19F9BF86-FE94-4517-B97D-026C7515E589}"/>
          </ac:spMkLst>
        </pc:spChg>
        <pc:spChg chg="add">
          <ac:chgData name="Nicholas Jones" userId="4d29b799bfdfa0de" providerId="LiveId" clId="{3D6F3E53-B9BA-4A91-B368-830213BF0E1C}" dt="2022-08-19T23:46:33.762" v="2997" actId="26606"/>
          <ac:spMkLst>
            <pc:docMk/>
            <pc:sldMk cId="82809273" sldId="271"/>
            <ac:spMk id="12" creationId="{122AB34F-E75C-451A-8410-05B6C249E9D3}"/>
          </ac:spMkLst>
        </pc:spChg>
        <pc:picChg chg="add">
          <ac:chgData name="Nicholas Jones" userId="4d29b799bfdfa0de" providerId="LiveId" clId="{3D6F3E53-B9BA-4A91-B368-830213BF0E1C}" dt="2022-08-19T23:46:33.762" v="2997" actId="26606"/>
          <ac:picMkLst>
            <pc:docMk/>
            <pc:sldMk cId="82809273" sldId="271"/>
            <ac:picMk id="5" creationId="{FF5A67BC-DB1D-51D9-2BFC-1AB9C80BA999}"/>
          </ac:picMkLst>
        </pc:picChg>
        <pc:cxnChg chg="add">
          <ac:chgData name="Nicholas Jones" userId="4d29b799bfdfa0de" providerId="LiveId" clId="{3D6F3E53-B9BA-4A91-B368-830213BF0E1C}" dt="2022-08-19T23:46:33.762" v="2997" actId="26606"/>
          <ac:cxnSpMkLst>
            <pc:docMk/>
            <pc:sldMk cId="82809273" sldId="271"/>
            <ac:cxnSpMk id="8" creationId="{F209B62C-3402-4623-9A7C-AA048B56F8C3}"/>
          </ac:cxnSpMkLst>
        </pc:cxnChg>
        <pc:cxnChg chg="add">
          <ac:chgData name="Nicholas Jones" userId="4d29b799bfdfa0de" providerId="LiveId" clId="{3D6F3E53-B9BA-4A91-B368-830213BF0E1C}" dt="2022-08-19T23:46:33.762" v="2997" actId="26606"/>
          <ac:cxnSpMkLst>
            <pc:docMk/>
            <pc:sldMk cId="82809273" sldId="271"/>
            <ac:cxnSpMk id="14" creationId="{97CC2FE6-3AD0-4131-B4BC-1F4D65E25E13}"/>
          </ac:cxnSpMkLst>
        </pc:cxnChg>
      </pc:sldChg>
      <pc:sldChg chg="modSp new mod">
        <pc:chgData name="Nicholas Jones" userId="4d29b799bfdfa0de" providerId="LiveId" clId="{3D6F3E53-B9BA-4A91-B368-830213BF0E1C}" dt="2022-08-19T22:53:55.850" v="336" actId="20577"/>
        <pc:sldMkLst>
          <pc:docMk/>
          <pc:sldMk cId="4292932872" sldId="272"/>
        </pc:sldMkLst>
        <pc:spChg chg="mod">
          <ac:chgData name="Nicholas Jones" userId="4d29b799bfdfa0de" providerId="LiveId" clId="{3D6F3E53-B9BA-4A91-B368-830213BF0E1C}" dt="2022-08-18T21:29:06.847" v="34" actId="122"/>
          <ac:spMkLst>
            <pc:docMk/>
            <pc:sldMk cId="4292932872" sldId="272"/>
            <ac:spMk id="2" creationId="{75FF500F-31AB-30EC-18E2-549667CAC6FD}"/>
          </ac:spMkLst>
        </pc:spChg>
        <pc:spChg chg="mod">
          <ac:chgData name="Nicholas Jones" userId="4d29b799bfdfa0de" providerId="LiveId" clId="{3D6F3E53-B9BA-4A91-B368-830213BF0E1C}" dt="2022-08-19T22:53:55.850" v="336" actId="20577"/>
          <ac:spMkLst>
            <pc:docMk/>
            <pc:sldMk cId="4292932872" sldId="272"/>
            <ac:spMk id="3" creationId="{76C4E1A8-023E-8595-A91A-7EFFBE433850}"/>
          </ac:spMkLst>
        </pc:spChg>
      </pc:sldChg>
      <pc:sldChg chg="modSp new mod">
        <pc:chgData name="Nicholas Jones" userId="4d29b799bfdfa0de" providerId="LiveId" clId="{3D6F3E53-B9BA-4A91-B368-830213BF0E1C}" dt="2022-08-19T23:16:14.464" v="1295" actId="20577"/>
        <pc:sldMkLst>
          <pc:docMk/>
          <pc:sldMk cId="3829796737" sldId="273"/>
        </pc:sldMkLst>
        <pc:spChg chg="mod">
          <ac:chgData name="Nicholas Jones" userId="4d29b799bfdfa0de" providerId="LiveId" clId="{3D6F3E53-B9BA-4A91-B368-830213BF0E1C}" dt="2022-08-19T22:54:41.381" v="359" actId="122"/>
          <ac:spMkLst>
            <pc:docMk/>
            <pc:sldMk cId="3829796737" sldId="273"/>
            <ac:spMk id="2" creationId="{032AFEC9-B285-BEF3-9CDB-D84872C69C65}"/>
          </ac:spMkLst>
        </pc:spChg>
        <pc:spChg chg="mod">
          <ac:chgData name="Nicholas Jones" userId="4d29b799bfdfa0de" providerId="LiveId" clId="{3D6F3E53-B9BA-4A91-B368-830213BF0E1C}" dt="2022-08-19T23:16:14.464" v="1295" actId="20577"/>
          <ac:spMkLst>
            <pc:docMk/>
            <pc:sldMk cId="3829796737" sldId="273"/>
            <ac:spMk id="3" creationId="{340164DD-45EA-C05F-49CF-ECB4760899F5}"/>
          </ac:spMkLst>
        </pc:spChg>
      </pc:sldChg>
      <pc:sldChg chg="addSp delSp modSp new mod setBg addAnim">
        <pc:chgData name="Nicholas Jones" userId="4d29b799bfdfa0de" providerId="LiveId" clId="{3D6F3E53-B9BA-4A91-B368-830213BF0E1C}" dt="2022-08-19T23:02:16.956" v="484" actId="14100"/>
        <pc:sldMkLst>
          <pc:docMk/>
          <pc:sldMk cId="861460922" sldId="274"/>
        </pc:sldMkLst>
        <pc:spChg chg="mod ord">
          <ac:chgData name="Nicholas Jones" userId="4d29b799bfdfa0de" providerId="LiveId" clId="{3D6F3E53-B9BA-4A91-B368-830213BF0E1C}" dt="2022-08-19T23:01:45.206" v="479" actId="26606"/>
          <ac:spMkLst>
            <pc:docMk/>
            <pc:sldMk cId="861460922" sldId="274"/>
            <ac:spMk id="2" creationId="{56CB647E-C451-D453-5B72-7355DBE7F9C5}"/>
          </ac:spMkLst>
        </pc:spChg>
        <pc:spChg chg="del">
          <ac:chgData name="Nicholas Jones" userId="4d29b799bfdfa0de" providerId="LiveId" clId="{3D6F3E53-B9BA-4A91-B368-830213BF0E1C}" dt="2022-08-19T23:00:20.781" v="467" actId="478"/>
          <ac:spMkLst>
            <pc:docMk/>
            <pc:sldMk cId="861460922" sldId="274"/>
            <ac:spMk id="3" creationId="{817951AB-2C5B-89CB-CD50-DE4FC7C3FBFE}"/>
          </ac:spMkLst>
        </pc:spChg>
        <pc:spChg chg="add del">
          <ac:chgData name="Nicholas Jones" userId="4d29b799bfdfa0de" providerId="LiveId" clId="{3D6F3E53-B9BA-4A91-B368-830213BF0E1C}" dt="2022-08-19T23:01:45.190" v="478" actId="26606"/>
          <ac:spMkLst>
            <pc:docMk/>
            <pc:sldMk cId="861460922" sldId="274"/>
            <ac:spMk id="13" creationId="{19F9BF86-FE94-4517-B97D-026C7515E589}"/>
          </ac:spMkLst>
        </pc:spChg>
        <pc:spChg chg="add">
          <ac:chgData name="Nicholas Jones" userId="4d29b799bfdfa0de" providerId="LiveId" clId="{3D6F3E53-B9BA-4A91-B368-830213BF0E1C}" dt="2022-08-19T23:01:45.206" v="479" actId="26606"/>
          <ac:spMkLst>
            <pc:docMk/>
            <pc:sldMk cId="861460922" sldId="274"/>
            <ac:spMk id="19" creationId="{19F9BF86-FE94-4517-B97D-026C7515E589}"/>
          </ac:spMkLst>
        </pc:spChg>
        <pc:spChg chg="add">
          <ac:chgData name="Nicholas Jones" userId="4d29b799bfdfa0de" providerId="LiveId" clId="{3D6F3E53-B9BA-4A91-B368-830213BF0E1C}" dt="2022-08-19T23:01:45.206" v="479" actId="26606"/>
          <ac:spMkLst>
            <pc:docMk/>
            <pc:sldMk cId="861460922" sldId="274"/>
            <ac:spMk id="20" creationId="{F8B2ECD5-47B1-47AD-AC9D-045064631A65}"/>
          </ac:spMkLst>
        </pc:spChg>
        <pc:picChg chg="add mod">
          <ac:chgData name="Nicholas Jones" userId="4d29b799bfdfa0de" providerId="LiveId" clId="{3D6F3E53-B9BA-4A91-B368-830213BF0E1C}" dt="2022-08-19T23:02:00.828" v="481" actId="1076"/>
          <ac:picMkLst>
            <pc:docMk/>
            <pc:sldMk cId="861460922" sldId="274"/>
            <ac:picMk id="5" creationId="{0FBE577C-50CE-A5D0-11D7-3BBD31BB0DA3}"/>
          </ac:picMkLst>
        </pc:picChg>
        <pc:picChg chg="add mod">
          <ac:chgData name="Nicholas Jones" userId="4d29b799bfdfa0de" providerId="LiveId" clId="{3D6F3E53-B9BA-4A91-B368-830213BF0E1C}" dt="2022-08-19T23:02:16.956" v="484" actId="14100"/>
          <ac:picMkLst>
            <pc:docMk/>
            <pc:sldMk cId="861460922" sldId="274"/>
            <ac:picMk id="6" creationId="{163D9E7C-7C04-00D4-9F40-FDBACAA9BA59}"/>
          </ac:picMkLst>
        </pc:picChg>
        <pc:cxnChg chg="add del">
          <ac:chgData name="Nicholas Jones" userId="4d29b799bfdfa0de" providerId="LiveId" clId="{3D6F3E53-B9BA-4A91-B368-830213BF0E1C}" dt="2022-08-19T23:01:45.190" v="478" actId="26606"/>
          <ac:cxnSpMkLst>
            <pc:docMk/>
            <pc:sldMk cId="861460922" sldId="274"/>
            <ac:cxnSpMk id="11" creationId="{F209B62C-3402-4623-9A7C-AA048B56F8C3}"/>
          </ac:cxnSpMkLst>
        </pc:cxnChg>
        <pc:cxnChg chg="add del">
          <ac:chgData name="Nicholas Jones" userId="4d29b799bfdfa0de" providerId="LiveId" clId="{3D6F3E53-B9BA-4A91-B368-830213BF0E1C}" dt="2022-08-19T23:01:45.190" v="478" actId="26606"/>
          <ac:cxnSpMkLst>
            <pc:docMk/>
            <pc:sldMk cId="861460922" sldId="274"/>
            <ac:cxnSpMk id="15" creationId="{8CED01B4-40F2-4CAE-8062-1D4CE8454C35}"/>
          </ac:cxnSpMkLst>
        </pc:cxnChg>
        <pc:cxnChg chg="add">
          <ac:chgData name="Nicholas Jones" userId="4d29b799bfdfa0de" providerId="LiveId" clId="{3D6F3E53-B9BA-4A91-B368-830213BF0E1C}" dt="2022-08-19T23:01:45.206" v="479" actId="26606"/>
          <ac:cxnSpMkLst>
            <pc:docMk/>
            <pc:sldMk cId="861460922" sldId="274"/>
            <ac:cxnSpMk id="17" creationId="{97CC2FE6-3AD0-4131-B4BC-1F4D65E25E13}"/>
          </ac:cxnSpMkLst>
        </pc:cxnChg>
        <pc:cxnChg chg="add">
          <ac:chgData name="Nicholas Jones" userId="4d29b799bfdfa0de" providerId="LiveId" clId="{3D6F3E53-B9BA-4A91-B368-830213BF0E1C}" dt="2022-08-19T23:01:45.206" v="479" actId="26606"/>
          <ac:cxnSpMkLst>
            <pc:docMk/>
            <pc:sldMk cId="861460922" sldId="274"/>
            <ac:cxnSpMk id="18" creationId="{F209B62C-3402-4623-9A7C-AA048B56F8C3}"/>
          </ac:cxnSpMkLst>
        </pc:cxnChg>
      </pc:sldChg>
      <pc:sldChg chg="addSp modSp new mod setBg">
        <pc:chgData name="Nicholas Jones" userId="4d29b799bfdfa0de" providerId="LiveId" clId="{3D6F3E53-B9BA-4A91-B368-830213BF0E1C}" dt="2022-08-19T23:06:01.827" v="822" actId="26606"/>
        <pc:sldMkLst>
          <pc:docMk/>
          <pc:sldMk cId="1351774317" sldId="275"/>
        </pc:sldMkLst>
        <pc:spChg chg="mod">
          <ac:chgData name="Nicholas Jones" userId="4d29b799bfdfa0de" providerId="LiveId" clId="{3D6F3E53-B9BA-4A91-B368-830213BF0E1C}" dt="2022-08-19T23:06:01.827" v="822" actId="26606"/>
          <ac:spMkLst>
            <pc:docMk/>
            <pc:sldMk cId="1351774317" sldId="275"/>
            <ac:spMk id="2" creationId="{C888A827-D925-C37C-C7D3-7A5199E816B4}"/>
          </ac:spMkLst>
        </pc:spChg>
        <pc:spChg chg="mod">
          <ac:chgData name="Nicholas Jones" userId="4d29b799bfdfa0de" providerId="LiveId" clId="{3D6F3E53-B9BA-4A91-B368-830213BF0E1C}" dt="2022-08-19T23:06:01.827" v="822" actId="26606"/>
          <ac:spMkLst>
            <pc:docMk/>
            <pc:sldMk cId="1351774317" sldId="275"/>
            <ac:spMk id="3" creationId="{0C3B7592-5059-37F8-66B6-F08DC0B8683A}"/>
          </ac:spMkLst>
        </pc:spChg>
        <pc:spChg chg="add">
          <ac:chgData name="Nicholas Jones" userId="4d29b799bfdfa0de" providerId="LiveId" clId="{3D6F3E53-B9BA-4A91-B368-830213BF0E1C}" dt="2022-08-19T23:06:01.827" v="822" actId="26606"/>
          <ac:spMkLst>
            <pc:docMk/>
            <pc:sldMk cId="1351774317" sldId="275"/>
            <ac:spMk id="9" creationId="{744CAA32-F237-419C-A2DD-43C28D920D3C}"/>
          </ac:spMkLst>
        </pc:spChg>
        <pc:picChg chg="add">
          <ac:chgData name="Nicholas Jones" userId="4d29b799bfdfa0de" providerId="LiveId" clId="{3D6F3E53-B9BA-4A91-B368-830213BF0E1C}" dt="2022-08-19T23:06:01.827" v="822" actId="26606"/>
          <ac:picMkLst>
            <pc:docMk/>
            <pc:sldMk cId="1351774317" sldId="275"/>
            <ac:picMk id="5" creationId="{0D95D6D4-6883-220F-5C26-C2CAE1C4E891}"/>
          </ac:picMkLst>
        </pc:picChg>
        <pc:cxnChg chg="add">
          <ac:chgData name="Nicholas Jones" userId="4d29b799bfdfa0de" providerId="LiveId" clId="{3D6F3E53-B9BA-4A91-B368-830213BF0E1C}" dt="2022-08-19T23:06:01.827" v="822" actId="26606"/>
          <ac:cxnSpMkLst>
            <pc:docMk/>
            <pc:sldMk cId="1351774317" sldId="275"/>
            <ac:cxnSpMk id="11" creationId="{691422F5-4221-4812-AFD9-5479C6D60AD9}"/>
          </ac:cxnSpMkLst>
        </pc:cxnChg>
      </pc:sldChg>
      <pc:sldChg chg="addSp delSp modSp new mod setBg addAnim">
        <pc:chgData name="Nicholas Jones" userId="4d29b799bfdfa0de" providerId="LiveId" clId="{3D6F3E53-B9BA-4A91-B368-830213BF0E1C}" dt="2022-08-19T23:12:16.550" v="1018" actId="20577"/>
        <pc:sldMkLst>
          <pc:docMk/>
          <pc:sldMk cId="1685962221" sldId="276"/>
        </pc:sldMkLst>
        <pc:spChg chg="mod">
          <ac:chgData name="Nicholas Jones" userId="4d29b799bfdfa0de" providerId="LiveId" clId="{3D6F3E53-B9BA-4A91-B368-830213BF0E1C}" dt="2022-08-19T23:12:16.550" v="1018" actId="20577"/>
          <ac:spMkLst>
            <pc:docMk/>
            <pc:sldMk cId="1685962221" sldId="276"/>
            <ac:spMk id="2" creationId="{D3273FE5-3E88-C57D-31C2-64FCE7B916E3}"/>
          </ac:spMkLst>
        </pc:spChg>
        <pc:spChg chg="del">
          <ac:chgData name="Nicholas Jones" userId="4d29b799bfdfa0de" providerId="LiveId" clId="{3D6F3E53-B9BA-4A91-B368-830213BF0E1C}" dt="2022-08-19T23:11:24.812" v="994" actId="478"/>
          <ac:spMkLst>
            <pc:docMk/>
            <pc:sldMk cId="1685962221" sldId="276"/>
            <ac:spMk id="3" creationId="{13AC35FE-74F9-C858-F0CF-E3F6636F51B2}"/>
          </ac:spMkLst>
        </pc:spChg>
        <pc:spChg chg="add">
          <ac:chgData name="Nicholas Jones" userId="4d29b799bfdfa0de" providerId="LiveId" clId="{3D6F3E53-B9BA-4A91-B368-830213BF0E1C}" dt="2022-08-19T23:11:33.493" v="995" actId="26606"/>
          <ac:spMkLst>
            <pc:docMk/>
            <pc:sldMk cId="1685962221" sldId="276"/>
            <ac:spMk id="10" creationId="{19F9BF86-FE94-4517-B97D-026C7515E589}"/>
          </ac:spMkLst>
        </pc:spChg>
        <pc:spChg chg="add">
          <ac:chgData name="Nicholas Jones" userId="4d29b799bfdfa0de" providerId="LiveId" clId="{3D6F3E53-B9BA-4A91-B368-830213BF0E1C}" dt="2022-08-19T23:11:33.493" v="995" actId="26606"/>
          <ac:spMkLst>
            <pc:docMk/>
            <pc:sldMk cId="1685962221" sldId="276"/>
            <ac:spMk id="12" creationId="{9BD78BA5-2579-4D62-B68F-2289D39BF376}"/>
          </ac:spMkLst>
        </pc:spChg>
        <pc:picChg chg="add">
          <ac:chgData name="Nicholas Jones" userId="4d29b799bfdfa0de" providerId="LiveId" clId="{3D6F3E53-B9BA-4A91-B368-830213BF0E1C}" dt="2022-08-19T23:11:33.493" v="995" actId="26606"/>
          <ac:picMkLst>
            <pc:docMk/>
            <pc:sldMk cId="1685962221" sldId="276"/>
            <ac:picMk id="4" creationId="{57790965-B587-FD6E-E3E3-E1B600C45181}"/>
          </ac:picMkLst>
        </pc:picChg>
        <pc:cxnChg chg="add">
          <ac:chgData name="Nicholas Jones" userId="4d29b799bfdfa0de" providerId="LiveId" clId="{3D6F3E53-B9BA-4A91-B368-830213BF0E1C}" dt="2022-08-19T23:11:33.493" v="995" actId="26606"/>
          <ac:cxnSpMkLst>
            <pc:docMk/>
            <pc:sldMk cId="1685962221" sldId="276"/>
            <ac:cxnSpMk id="8" creationId="{F209B62C-3402-4623-9A7C-AA048B56F8C3}"/>
          </ac:cxnSpMkLst>
        </pc:cxnChg>
        <pc:cxnChg chg="add">
          <ac:chgData name="Nicholas Jones" userId="4d29b799bfdfa0de" providerId="LiveId" clId="{3D6F3E53-B9BA-4A91-B368-830213BF0E1C}" dt="2022-08-19T23:11:33.493" v="995" actId="26606"/>
          <ac:cxnSpMkLst>
            <pc:docMk/>
            <pc:sldMk cId="1685962221" sldId="276"/>
            <ac:cxnSpMk id="14" creationId="{97CC2FE6-3AD0-4131-B4BC-1F4D65E25E13}"/>
          </ac:cxnSpMkLst>
        </pc:cxnChg>
      </pc:sldChg>
      <pc:sldChg chg="addSp delSp modSp new mod setBg">
        <pc:chgData name="Nicholas Jones" userId="4d29b799bfdfa0de" providerId="LiveId" clId="{3D6F3E53-B9BA-4A91-B368-830213BF0E1C}" dt="2022-08-19T23:12:36.345" v="1035" actId="26606"/>
        <pc:sldMkLst>
          <pc:docMk/>
          <pc:sldMk cId="1881279033" sldId="277"/>
        </pc:sldMkLst>
        <pc:spChg chg="mod">
          <ac:chgData name="Nicholas Jones" userId="4d29b799bfdfa0de" providerId="LiveId" clId="{3D6F3E53-B9BA-4A91-B368-830213BF0E1C}" dt="2022-08-19T23:12:36.345" v="1035" actId="26606"/>
          <ac:spMkLst>
            <pc:docMk/>
            <pc:sldMk cId="1881279033" sldId="277"/>
            <ac:spMk id="2" creationId="{5B5ED577-6677-5B74-EB0F-AC07BBD24B05}"/>
          </ac:spMkLst>
        </pc:spChg>
        <pc:spChg chg="del">
          <ac:chgData name="Nicholas Jones" userId="4d29b799bfdfa0de" providerId="LiveId" clId="{3D6F3E53-B9BA-4A91-B368-830213BF0E1C}" dt="2022-08-19T23:11:54.880" v="998" actId="478"/>
          <ac:spMkLst>
            <pc:docMk/>
            <pc:sldMk cId="1881279033" sldId="277"/>
            <ac:spMk id="3" creationId="{17518C9B-7C45-C35A-DDF3-6A279B91929F}"/>
          </ac:spMkLst>
        </pc:spChg>
        <pc:spChg chg="del">
          <ac:chgData name="Nicholas Jones" userId="4d29b799bfdfa0de" providerId="LiveId" clId="{3D6F3E53-B9BA-4A91-B368-830213BF0E1C}" dt="2022-08-19T23:12:00.624" v="999" actId="478"/>
          <ac:spMkLst>
            <pc:docMk/>
            <pc:sldMk cId="1881279033" sldId="277"/>
            <ac:spMk id="4" creationId="{A0639070-91AA-B31A-C98B-9898C9864525}"/>
          </ac:spMkLst>
        </pc:spChg>
        <pc:spChg chg="add">
          <ac:chgData name="Nicholas Jones" userId="4d29b799bfdfa0de" providerId="LiveId" clId="{3D6F3E53-B9BA-4A91-B368-830213BF0E1C}" dt="2022-08-19T23:12:36.345" v="1035" actId="26606"/>
          <ac:spMkLst>
            <pc:docMk/>
            <pc:sldMk cId="1881279033" sldId="277"/>
            <ac:spMk id="10" creationId="{19F9BF86-FE94-4517-B97D-026C7515E589}"/>
          </ac:spMkLst>
        </pc:spChg>
        <pc:spChg chg="add">
          <ac:chgData name="Nicholas Jones" userId="4d29b799bfdfa0de" providerId="LiveId" clId="{3D6F3E53-B9BA-4A91-B368-830213BF0E1C}" dt="2022-08-19T23:12:36.345" v="1035" actId="26606"/>
          <ac:spMkLst>
            <pc:docMk/>
            <pc:sldMk cId="1881279033" sldId="277"/>
            <ac:spMk id="12" creationId="{9E9D00D9-C4F5-471E-BE2C-126CB112A6BD}"/>
          </ac:spMkLst>
        </pc:spChg>
        <pc:picChg chg="add">
          <ac:chgData name="Nicholas Jones" userId="4d29b799bfdfa0de" providerId="LiveId" clId="{3D6F3E53-B9BA-4A91-B368-830213BF0E1C}" dt="2022-08-19T23:12:36.345" v="1035" actId="26606"/>
          <ac:picMkLst>
            <pc:docMk/>
            <pc:sldMk cId="1881279033" sldId="277"/>
            <ac:picMk id="5" creationId="{182CD1A1-EE61-5721-7681-633D594F8CB0}"/>
          </ac:picMkLst>
        </pc:picChg>
        <pc:cxnChg chg="add">
          <ac:chgData name="Nicholas Jones" userId="4d29b799bfdfa0de" providerId="LiveId" clId="{3D6F3E53-B9BA-4A91-B368-830213BF0E1C}" dt="2022-08-19T23:12:36.345" v="1035" actId="26606"/>
          <ac:cxnSpMkLst>
            <pc:docMk/>
            <pc:sldMk cId="1881279033" sldId="277"/>
            <ac:cxnSpMk id="8" creationId="{F209B62C-3402-4623-9A7C-AA048B56F8C3}"/>
          </ac:cxnSpMkLst>
        </pc:cxnChg>
        <pc:cxnChg chg="add">
          <ac:chgData name="Nicholas Jones" userId="4d29b799bfdfa0de" providerId="LiveId" clId="{3D6F3E53-B9BA-4A91-B368-830213BF0E1C}" dt="2022-08-19T23:12:36.345" v="1035" actId="26606"/>
          <ac:cxnSpMkLst>
            <pc:docMk/>
            <pc:sldMk cId="1881279033" sldId="277"/>
            <ac:cxnSpMk id="14" creationId="{97CC2FE6-3AD0-4131-B4BC-1F4D65E25E13}"/>
          </ac:cxnSpMkLst>
        </pc:cxnChg>
      </pc:sldChg>
      <pc:sldChg chg="addSp delSp modSp new mod setBg addAnim delAnim">
        <pc:chgData name="Nicholas Jones" userId="4d29b799bfdfa0de" providerId="LiveId" clId="{3D6F3E53-B9BA-4A91-B368-830213BF0E1C}" dt="2022-08-19T23:20:16.411" v="1487"/>
        <pc:sldMkLst>
          <pc:docMk/>
          <pc:sldMk cId="193872057" sldId="278"/>
        </pc:sldMkLst>
        <pc:spChg chg="mod">
          <ac:chgData name="Nicholas Jones" userId="4d29b799bfdfa0de" providerId="LiveId" clId="{3D6F3E53-B9BA-4A91-B368-830213BF0E1C}" dt="2022-08-19T23:20:16.410" v="1486" actId="26606"/>
          <ac:spMkLst>
            <pc:docMk/>
            <pc:sldMk cId="193872057" sldId="278"/>
            <ac:spMk id="2" creationId="{907B3B69-9CAF-330D-BB3D-EC902A9F2A5E}"/>
          </ac:spMkLst>
        </pc:spChg>
        <pc:spChg chg="del">
          <ac:chgData name="Nicholas Jones" userId="4d29b799bfdfa0de" providerId="LiveId" clId="{3D6F3E53-B9BA-4A91-B368-830213BF0E1C}" dt="2022-08-19T23:19:40.378" v="1480" actId="478"/>
          <ac:spMkLst>
            <pc:docMk/>
            <pc:sldMk cId="193872057" sldId="278"/>
            <ac:spMk id="3" creationId="{FD040DC1-5306-0669-3E3D-776F30C3A0AD}"/>
          </ac:spMkLst>
        </pc:spChg>
        <pc:spChg chg="del">
          <ac:chgData name="Nicholas Jones" userId="4d29b799bfdfa0de" providerId="LiveId" clId="{3D6F3E53-B9BA-4A91-B368-830213BF0E1C}" dt="2022-08-19T23:19:37.221" v="1479" actId="478"/>
          <ac:spMkLst>
            <pc:docMk/>
            <pc:sldMk cId="193872057" sldId="278"/>
            <ac:spMk id="4" creationId="{C7BD9D29-8BD8-30C0-5D43-7882C60529C1}"/>
          </ac:spMkLst>
        </pc:spChg>
        <pc:spChg chg="add del">
          <ac:chgData name="Nicholas Jones" userId="4d29b799bfdfa0de" providerId="LiveId" clId="{3D6F3E53-B9BA-4A91-B368-830213BF0E1C}" dt="2022-08-19T23:20:13.755" v="1483" actId="26606"/>
          <ac:spMkLst>
            <pc:docMk/>
            <pc:sldMk cId="193872057" sldId="278"/>
            <ac:spMk id="10" creationId="{19F9BF86-FE94-4517-B97D-026C7515E589}"/>
          </ac:spMkLst>
        </pc:spChg>
        <pc:spChg chg="add del">
          <ac:chgData name="Nicholas Jones" userId="4d29b799bfdfa0de" providerId="LiveId" clId="{3D6F3E53-B9BA-4A91-B368-830213BF0E1C}" dt="2022-08-19T23:20:16.375" v="1485" actId="26606"/>
          <ac:spMkLst>
            <pc:docMk/>
            <pc:sldMk cId="193872057" sldId="278"/>
            <ac:spMk id="11" creationId="{19F9BF86-FE94-4517-B97D-026C7515E589}"/>
          </ac:spMkLst>
        </pc:spChg>
        <pc:spChg chg="add del">
          <ac:chgData name="Nicholas Jones" userId="4d29b799bfdfa0de" providerId="LiveId" clId="{3D6F3E53-B9BA-4A91-B368-830213BF0E1C}" dt="2022-08-19T23:20:13.755" v="1483" actId="26606"/>
          <ac:spMkLst>
            <pc:docMk/>
            <pc:sldMk cId="193872057" sldId="278"/>
            <ac:spMk id="12" creationId="{9BD78BA5-2579-4D62-B68F-2289D39BF376}"/>
          </ac:spMkLst>
        </pc:spChg>
        <pc:spChg chg="add">
          <ac:chgData name="Nicholas Jones" userId="4d29b799bfdfa0de" providerId="LiveId" clId="{3D6F3E53-B9BA-4A91-B368-830213BF0E1C}" dt="2022-08-19T23:20:16.410" v="1486" actId="26606"/>
          <ac:spMkLst>
            <pc:docMk/>
            <pc:sldMk cId="193872057" sldId="278"/>
            <ac:spMk id="16" creationId="{19F9BF86-FE94-4517-B97D-026C7515E589}"/>
          </ac:spMkLst>
        </pc:spChg>
        <pc:spChg chg="add">
          <ac:chgData name="Nicholas Jones" userId="4d29b799bfdfa0de" providerId="LiveId" clId="{3D6F3E53-B9BA-4A91-B368-830213BF0E1C}" dt="2022-08-19T23:20:16.410" v="1486" actId="26606"/>
          <ac:spMkLst>
            <pc:docMk/>
            <pc:sldMk cId="193872057" sldId="278"/>
            <ac:spMk id="18" creationId="{9BD78BA5-2579-4D62-B68F-2289D39BF376}"/>
          </ac:spMkLst>
        </pc:spChg>
        <pc:picChg chg="add del">
          <ac:chgData name="Nicholas Jones" userId="4d29b799bfdfa0de" providerId="LiveId" clId="{3D6F3E53-B9BA-4A91-B368-830213BF0E1C}" dt="2022-08-19T23:20:13.755" v="1483" actId="26606"/>
          <ac:picMkLst>
            <pc:docMk/>
            <pc:sldMk cId="193872057" sldId="278"/>
            <ac:picMk id="5" creationId="{FD51BD3B-FDA3-49BE-C91E-C2058BC92DB0}"/>
          </ac:picMkLst>
        </pc:picChg>
        <pc:picChg chg="add del">
          <ac:chgData name="Nicholas Jones" userId="4d29b799bfdfa0de" providerId="LiveId" clId="{3D6F3E53-B9BA-4A91-B368-830213BF0E1C}" dt="2022-08-19T23:20:16.375" v="1485" actId="26606"/>
          <ac:picMkLst>
            <pc:docMk/>
            <pc:sldMk cId="193872057" sldId="278"/>
            <ac:picMk id="6" creationId="{16F7D922-85E3-8262-FB26-BBA5719AB698}"/>
          </ac:picMkLst>
        </pc:picChg>
        <pc:picChg chg="add">
          <ac:chgData name="Nicholas Jones" userId="4d29b799bfdfa0de" providerId="LiveId" clId="{3D6F3E53-B9BA-4A91-B368-830213BF0E1C}" dt="2022-08-19T23:20:16.410" v="1486" actId="26606"/>
          <ac:picMkLst>
            <pc:docMk/>
            <pc:sldMk cId="193872057" sldId="278"/>
            <ac:picMk id="17" creationId="{FD51BD3B-FDA3-49BE-C91E-C2058BC92DB0}"/>
          </ac:picMkLst>
        </pc:picChg>
        <pc:cxnChg chg="add del">
          <ac:chgData name="Nicholas Jones" userId="4d29b799bfdfa0de" providerId="LiveId" clId="{3D6F3E53-B9BA-4A91-B368-830213BF0E1C}" dt="2022-08-19T23:20:13.755" v="1483" actId="26606"/>
          <ac:cxnSpMkLst>
            <pc:docMk/>
            <pc:sldMk cId="193872057" sldId="278"/>
            <ac:cxnSpMk id="8" creationId="{F209B62C-3402-4623-9A7C-AA048B56F8C3}"/>
          </ac:cxnSpMkLst>
        </pc:cxnChg>
        <pc:cxnChg chg="add del">
          <ac:chgData name="Nicholas Jones" userId="4d29b799bfdfa0de" providerId="LiveId" clId="{3D6F3E53-B9BA-4A91-B368-830213BF0E1C}" dt="2022-08-19T23:20:16.375" v="1485" actId="26606"/>
          <ac:cxnSpMkLst>
            <pc:docMk/>
            <pc:sldMk cId="193872057" sldId="278"/>
            <ac:cxnSpMk id="9" creationId="{F209B62C-3402-4623-9A7C-AA048B56F8C3}"/>
          </ac:cxnSpMkLst>
        </pc:cxnChg>
        <pc:cxnChg chg="add del">
          <ac:chgData name="Nicholas Jones" userId="4d29b799bfdfa0de" providerId="LiveId" clId="{3D6F3E53-B9BA-4A91-B368-830213BF0E1C}" dt="2022-08-19T23:20:16.375" v="1485" actId="26606"/>
          <ac:cxnSpMkLst>
            <pc:docMk/>
            <pc:sldMk cId="193872057" sldId="278"/>
            <ac:cxnSpMk id="13" creationId="{59D7B6BE-A4E0-4483-BEC5-493AC3E5D2AD}"/>
          </ac:cxnSpMkLst>
        </pc:cxnChg>
        <pc:cxnChg chg="add del">
          <ac:chgData name="Nicholas Jones" userId="4d29b799bfdfa0de" providerId="LiveId" clId="{3D6F3E53-B9BA-4A91-B368-830213BF0E1C}" dt="2022-08-19T23:20:13.755" v="1483" actId="26606"/>
          <ac:cxnSpMkLst>
            <pc:docMk/>
            <pc:sldMk cId="193872057" sldId="278"/>
            <ac:cxnSpMk id="14" creationId="{97CC2FE6-3AD0-4131-B4BC-1F4D65E25E13}"/>
          </ac:cxnSpMkLst>
        </pc:cxnChg>
        <pc:cxnChg chg="add">
          <ac:chgData name="Nicholas Jones" userId="4d29b799bfdfa0de" providerId="LiveId" clId="{3D6F3E53-B9BA-4A91-B368-830213BF0E1C}" dt="2022-08-19T23:20:16.410" v="1486" actId="26606"/>
          <ac:cxnSpMkLst>
            <pc:docMk/>
            <pc:sldMk cId="193872057" sldId="278"/>
            <ac:cxnSpMk id="15" creationId="{F209B62C-3402-4623-9A7C-AA048B56F8C3}"/>
          </ac:cxnSpMkLst>
        </pc:cxnChg>
        <pc:cxnChg chg="add">
          <ac:chgData name="Nicholas Jones" userId="4d29b799bfdfa0de" providerId="LiveId" clId="{3D6F3E53-B9BA-4A91-B368-830213BF0E1C}" dt="2022-08-19T23:20:16.410" v="1486" actId="26606"/>
          <ac:cxnSpMkLst>
            <pc:docMk/>
            <pc:sldMk cId="193872057" sldId="278"/>
            <ac:cxnSpMk id="19" creationId="{97CC2FE6-3AD0-4131-B4BC-1F4D65E25E13}"/>
          </ac:cxnSpMkLst>
        </pc:cxnChg>
      </pc:sldChg>
      <pc:sldChg chg="addSp delSp modSp new mod setBg modClrScheme addAnim delDesignElem chgLayout">
        <pc:chgData name="Nicholas Jones" userId="4d29b799bfdfa0de" providerId="LiveId" clId="{3D6F3E53-B9BA-4A91-B368-830213BF0E1C}" dt="2022-08-19T23:32:04.669" v="2070" actId="26606"/>
        <pc:sldMkLst>
          <pc:docMk/>
          <pc:sldMk cId="954626934" sldId="279"/>
        </pc:sldMkLst>
        <pc:spChg chg="mod ord">
          <ac:chgData name="Nicholas Jones" userId="4d29b799bfdfa0de" providerId="LiveId" clId="{3D6F3E53-B9BA-4A91-B368-830213BF0E1C}" dt="2022-08-19T23:32:04.669" v="2070" actId="26606"/>
          <ac:spMkLst>
            <pc:docMk/>
            <pc:sldMk cId="954626934" sldId="279"/>
            <ac:spMk id="2" creationId="{FE0CC48E-14A2-28FA-C8F8-446AA227DF04}"/>
          </ac:spMkLst>
        </pc:spChg>
        <pc:spChg chg="del">
          <ac:chgData name="Nicholas Jones" userId="4d29b799bfdfa0de" providerId="LiveId" clId="{3D6F3E53-B9BA-4A91-B368-830213BF0E1C}" dt="2022-08-19T23:28:37.140" v="1783" actId="478"/>
          <ac:spMkLst>
            <pc:docMk/>
            <pc:sldMk cId="954626934" sldId="279"/>
            <ac:spMk id="3" creationId="{B90BD969-53DF-362C-2966-9C0E9660BE1A}"/>
          </ac:spMkLst>
        </pc:spChg>
        <pc:spChg chg="del">
          <ac:chgData name="Nicholas Jones" userId="4d29b799bfdfa0de" providerId="LiveId" clId="{3D6F3E53-B9BA-4A91-B368-830213BF0E1C}" dt="2022-08-19T23:28:40.740" v="1784" actId="478"/>
          <ac:spMkLst>
            <pc:docMk/>
            <pc:sldMk cId="954626934" sldId="279"/>
            <ac:spMk id="4" creationId="{EA708CA3-11AF-F984-25FD-3B6EF730BD7D}"/>
          </ac:spMkLst>
        </pc:spChg>
        <pc:spChg chg="add mod ord">
          <ac:chgData name="Nicholas Jones" userId="4d29b799bfdfa0de" providerId="LiveId" clId="{3D6F3E53-B9BA-4A91-B368-830213BF0E1C}" dt="2022-08-19T23:32:04.669" v="2070" actId="26606"/>
          <ac:spMkLst>
            <pc:docMk/>
            <pc:sldMk cId="954626934" sldId="279"/>
            <ac:spMk id="5" creationId="{D954537A-7B5C-2979-2630-95DBB76A4194}"/>
          </ac:spMkLst>
        </pc:spChg>
        <pc:spChg chg="add">
          <ac:chgData name="Nicholas Jones" userId="4d29b799bfdfa0de" providerId="LiveId" clId="{3D6F3E53-B9BA-4A91-B368-830213BF0E1C}" dt="2022-08-19T23:32:04.669" v="2070" actId="26606"/>
          <ac:spMkLst>
            <pc:docMk/>
            <pc:sldMk cId="954626934" sldId="279"/>
            <ac:spMk id="8" creationId="{744CAA32-F237-419C-A2DD-43C28D920D3C}"/>
          </ac:spMkLst>
        </pc:spChg>
        <pc:spChg chg="add del">
          <ac:chgData name="Nicholas Jones" userId="4d29b799bfdfa0de" providerId="LiveId" clId="{3D6F3E53-B9BA-4A91-B368-830213BF0E1C}" dt="2022-08-19T23:29:11.512" v="1787" actId="700"/>
          <ac:spMkLst>
            <pc:docMk/>
            <pc:sldMk cId="954626934" sldId="279"/>
            <ac:spMk id="9" creationId="{19F9BF86-FE94-4517-B97D-026C7515E589}"/>
          </ac:spMkLst>
        </pc:spChg>
        <pc:picChg chg="add">
          <ac:chgData name="Nicholas Jones" userId="4d29b799bfdfa0de" providerId="LiveId" clId="{3D6F3E53-B9BA-4A91-B368-830213BF0E1C}" dt="2022-08-19T23:32:04.669" v="2070" actId="26606"/>
          <ac:picMkLst>
            <pc:docMk/>
            <pc:sldMk cId="954626934" sldId="279"/>
            <ac:picMk id="10" creationId="{3BB902CA-0A24-EB0F-7B16-289C842988F4}"/>
          </ac:picMkLst>
        </pc:picChg>
        <pc:cxnChg chg="add del">
          <ac:chgData name="Nicholas Jones" userId="4d29b799bfdfa0de" providerId="LiveId" clId="{3D6F3E53-B9BA-4A91-B368-830213BF0E1C}" dt="2022-08-19T23:29:11.512" v="1787" actId="700"/>
          <ac:cxnSpMkLst>
            <pc:docMk/>
            <pc:sldMk cId="954626934" sldId="279"/>
            <ac:cxnSpMk id="7" creationId="{F209B62C-3402-4623-9A7C-AA048B56F8C3}"/>
          </ac:cxnSpMkLst>
        </pc:cxnChg>
        <pc:cxnChg chg="add del">
          <ac:chgData name="Nicholas Jones" userId="4d29b799bfdfa0de" providerId="LiveId" clId="{3D6F3E53-B9BA-4A91-B368-830213BF0E1C}" dt="2022-08-19T23:29:11.512" v="1787" actId="700"/>
          <ac:cxnSpMkLst>
            <pc:docMk/>
            <pc:sldMk cId="954626934" sldId="279"/>
            <ac:cxnSpMk id="11" creationId="{AA07ED31-6FA0-4967-A8DD-C5388BC17495}"/>
          </ac:cxnSpMkLst>
        </pc:cxnChg>
        <pc:cxnChg chg="add">
          <ac:chgData name="Nicholas Jones" userId="4d29b799bfdfa0de" providerId="LiveId" clId="{3D6F3E53-B9BA-4A91-B368-830213BF0E1C}" dt="2022-08-19T23:32:04.669" v="2070" actId="26606"/>
          <ac:cxnSpMkLst>
            <pc:docMk/>
            <pc:sldMk cId="954626934" sldId="279"/>
            <ac:cxnSpMk id="13" creationId="{753FE100-D0AB-4AE2-824B-60CFA31EC6A2}"/>
          </ac:cxnSpMkLst>
        </pc:cxnChg>
      </pc:sldChg>
      <pc:sldChg chg="new del">
        <pc:chgData name="Nicholas Jones" userId="4d29b799bfdfa0de" providerId="LiveId" clId="{3D6F3E53-B9BA-4A91-B368-830213BF0E1C}" dt="2022-08-19T23:35:10.930" v="2073" actId="47"/>
        <pc:sldMkLst>
          <pc:docMk/>
          <pc:sldMk cId="192604450" sldId="280"/>
        </pc:sldMkLst>
      </pc:sldChg>
      <pc:sldChg chg="addSp delSp modSp new mod setBg modClrScheme chgLayout">
        <pc:chgData name="Nicholas Jones" userId="4d29b799bfdfa0de" providerId="LiveId" clId="{3D6F3E53-B9BA-4A91-B368-830213BF0E1C}" dt="2022-08-19T23:39:09.145" v="2298"/>
        <pc:sldMkLst>
          <pc:docMk/>
          <pc:sldMk cId="2700393478" sldId="280"/>
        </pc:sldMkLst>
        <pc:spChg chg="mod ord">
          <ac:chgData name="Nicholas Jones" userId="4d29b799bfdfa0de" providerId="LiveId" clId="{3D6F3E53-B9BA-4A91-B368-830213BF0E1C}" dt="2022-08-19T23:39:04.749" v="2297" actId="26606"/>
          <ac:spMkLst>
            <pc:docMk/>
            <pc:sldMk cId="2700393478" sldId="280"/>
            <ac:spMk id="2" creationId="{A8BB4579-B0D7-609D-2137-807F8DCCFD63}"/>
          </ac:spMkLst>
        </pc:spChg>
        <pc:spChg chg="del mod">
          <ac:chgData name="Nicholas Jones" userId="4d29b799bfdfa0de" providerId="LiveId" clId="{3D6F3E53-B9BA-4A91-B368-830213BF0E1C}" dt="2022-08-19T23:36:16.755" v="2139" actId="478"/>
          <ac:spMkLst>
            <pc:docMk/>
            <pc:sldMk cId="2700393478" sldId="280"/>
            <ac:spMk id="3" creationId="{0D2377A9-A558-A348-0D9F-74BE35A82994}"/>
          </ac:spMkLst>
        </pc:spChg>
        <pc:spChg chg="add mod ord">
          <ac:chgData name="Nicholas Jones" userId="4d29b799bfdfa0de" providerId="LiveId" clId="{3D6F3E53-B9BA-4A91-B368-830213BF0E1C}" dt="2022-08-19T23:39:09.145" v="2298"/>
          <ac:spMkLst>
            <pc:docMk/>
            <pc:sldMk cId="2700393478" sldId="280"/>
            <ac:spMk id="4" creationId="{7B7F4D7D-5C96-41FB-1CFE-B5E512484453}"/>
          </ac:spMkLst>
        </pc:spChg>
        <pc:spChg chg="add del">
          <ac:chgData name="Nicholas Jones" userId="4d29b799bfdfa0de" providerId="LiveId" clId="{3D6F3E53-B9BA-4A91-B368-830213BF0E1C}" dt="2022-08-19T23:39:04.749" v="2297" actId="26606"/>
          <ac:spMkLst>
            <pc:docMk/>
            <pc:sldMk cId="2700393478" sldId="280"/>
            <ac:spMk id="9" creationId="{DBDA151C-5770-45E4-AAFF-59E7F403866D}"/>
          </ac:spMkLst>
        </pc:spChg>
        <pc:spChg chg="add">
          <ac:chgData name="Nicholas Jones" userId="4d29b799bfdfa0de" providerId="LiveId" clId="{3D6F3E53-B9BA-4A91-B368-830213BF0E1C}" dt="2022-08-19T23:39:04.749" v="2297" actId="26606"/>
          <ac:spMkLst>
            <pc:docMk/>
            <pc:sldMk cId="2700393478" sldId="280"/>
            <ac:spMk id="17" creationId="{744CAA32-F237-419C-A2DD-43C28D920D3C}"/>
          </ac:spMkLst>
        </pc:spChg>
        <pc:picChg chg="add">
          <ac:chgData name="Nicholas Jones" userId="4d29b799bfdfa0de" providerId="LiveId" clId="{3D6F3E53-B9BA-4A91-B368-830213BF0E1C}" dt="2022-08-19T23:39:04.749" v="2297" actId="26606"/>
          <ac:picMkLst>
            <pc:docMk/>
            <pc:sldMk cId="2700393478" sldId="280"/>
            <ac:picMk id="13" creationId="{94A00133-C675-B22C-5283-FD1745B6C292}"/>
          </ac:picMkLst>
        </pc:picChg>
        <pc:cxnChg chg="add del">
          <ac:chgData name="Nicholas Jones" userId="4d29b799bfdfa0de" providerId="LiveId" clId="{3D6F3E53-B9BA-4A91-B368-830213BF0E1C}" dt="2022-08-19T23:39:04.749" v="2297" actId="26606"/>
          <ac:cxnSpMkLst>
            <pc:docMk/>
            <pc:sldMk cId="2700393478" sldId="280"/>
            <ac:cxnSpMk id="11" creationId="{B209265E-E0D7-493B-97CE-2263D50C3F0A}"/>
          </ac:cxnSpMkLst>
        </pc:cxnChg>
        <pc:cxnChg chg="add">
          <ac:chgData name="Nicholas Jones" userId="4d29b799bfdfa0de" providerId="LiveId" clId="{3D6F3E53-B9BA-4A91-B368-830213BF0E1C}" dt="2022-08-19T23:39:04.749" v="2297" actId="26606"/>
          <ac:cxnSpMkLst>
            <pc:docMk/>
            <pc:sldMk cId="2700393478" sldId="280"/>
            <ac:cxnSpMk id="19" creationId="{753FE100-D0AB-4AE2-824B-60CFA31EC6A2}"/>
          </ac:cxnSpMkLst>
        </pc:cxnChg>
      </pc:sldChg>
      <pc:sldChg chg="addSp delSp modSp new mod setBg">
        <pc:chgData name="Nicholas Jones" userId="4d29b799bfdfa0de" providerId="LiveId" clId="{3D6F3E53-B9BA-4A91-B368-830213BF0E1C}" dt="2022-08-19T23:46:49.631" v="2999" actId="26606"/>
        <pc:sldMkLst>
          <pc:docMk/>
          <pc:sldMk cId="223261710" sldId="281"/>
        </pc:sldMkLst>
        <pc:spChg chg="del">
          <ac:chgData name="Nicholas Jones" userId="4d29b799bfdfa0de" providerId="LiveId" clId="{3D6F3E53-B9BA-4A91-B368-830213BF0E1C}" dt="2022-08-19T23:45:59.640" v="2989" actId="478"/>
          <ac:spMkLst>
            <pc:docMk/>
            <pc:sldMk cId="223261710" sldId="281"/>
            <ac:spMk id="2" creationId="{2DE9F9CE-14AD-A78B-87CE-289946E218D7}"/>
          </ac:spMkLst>
        </pc:spChg>
        <pc:spChg chg="mod">
          <ac:chgData name="Nicholas Jones" userId="4d29b799bfdfa0de" providerId="LiveId" clId="{3D6F3E53-B9BA-4A91-B368-830213BF0E1C}" dt="2022-08-19T23:46:49.631" v="2999" actId="26606"/>
          <ac:spMkLst>
            <pc:docMk/>
            <pc:sldMk cId="223261710" sldId="281"/>
            <ac:spMk id="3" creationId="{ED7FB43C-B38F-BCB0-9193-0A3E5E4F78D0}"/>
          </ac:spMkLst>
        </pc:spChg>
        <pc:spChg chg="add">
          <ac:chgData name="Nicholas Jones" userId="4d29b799bfdfa0de" providerId="LiveId" clId="{3D6F3E53-B9BA-4A91-B368-830213BF0E1C}" dt="2022-08-19T23:46:49.631" v="2999" actId="26606"/>
          <ac:spMkLst>
            <pc:docMk/>
            <pc:sldMk cId="223261710" sldId="281"/>
            <ac:spMk id="9" creationId="{744CAA32-F237-419C-A2DD-43C28D920D3C}"/>
          </ac:spMkLst>
        </pc:spChg>
        <pc:picChg chg="add">
          <ac:chgData name="Nicholas Jones" userId="4d29b799bfdfa0de" providerId="LiveId" clId="{3D6F3E53-B9BA-4A91-B368-830213BF0E1C}" dt="2022-08-19T23:46:49.631" v="2999" actId="26606"/>
          <ac:picMkLst>
            <pc:docMk/>
            <pc:sldMk cId="223261710" sldId="281"/>
            <ac:picMk id="5" creationId="{76C7221F-2E0D-3482-7D7B-185C8C5F23C3}"/>
          </ac:picMkLst>
        </pc:picChg>
        <pc:cxnChg chg="add">
          <ac:chgData name="Nicholas Jones" userId="4d29b799bfdfa0de" providerId="LiveId" clId="{3D6F3E53-B9BA-4A91-B368-830213BF0E1C}" dt="2022-08-19T23:46:49.631" v="2999" actId="26606"/>
          <ac:cxnSpMkLst>
            <pc:docMk/>
            <pc:sldMk cId="223261710" sldId="281"/>
            <ac:cxnSpMk id="11" creationId="{753FE100-D0AB-4AE2-824B-60CFA31EC6A2}"/>
          </ac:cxnSpMkLst>
        </pc:cxnChg>
      </pc:sldChg>
      <pc:sldChg chg="addSp delSp modSp new mod setBg addAnim">
        <pc:chgData name="Nicholas Jones" userId="4d29b799bfdfa0de" providerId="LiveId" clId="{3D6F3E53-B9BA-4A91-B368-830213BF0E1C}" dt="2022-08-19T23:48:03.468" v="3021"/>
        <pc:sldMkLst>
          <pc:docMk/>
          <pc:sldMk cId="2304591729" sldId="282"/>
        </pc:sldMkLst>
        <pc:spChg chg="mod">
          <ac:chgData name="Nicholas Jones" userId="4d29b799bfdfa0de" providerId="LiveId" clId="{3D6F3E53-B9BA-4A91-B368-830213BF0E1C}" dt="2022-08-19T23:48:03.468" v="3020" actId="26606"/>
          <ac:spMkLst>
            <pc:docMk/>
            <pc:sldMk cId="2304591729" sldId="282"/>
            <ac:spMk id="2" creationId="{576DFC46-4A46-3FE7-14FA-DB247E877448}"/>
          </ac:spMkLst>
        </pc:spChg>
        <pc:spChg chg="del">
          <ac:chgData name="Nicholas Jones" userId="4d29b799bfdfa0de" providerId="LiveId" clId="{3D6F3E53-B9BA-4A91-B368-830213BF0E1C}" dt="2022-08-19T23:47:59.434" v="3019" actId="478"/>
          <ac:spMkLst>
            <pc:docMk/>
            <pc:sldMk cId="2304591729" sldId="282"/>
            <ac:spMk id="3" creationId="{CC1F365C-4BED-F762-904A-2D83C0C122D6}"/>
          </ac:spMkLst>
        </pc:spChg>
        <pc:spChg chg="add">
          <ac:chgData name="Nicholas Jones" userId="4d29b799bfdfa0de" providerId="LiveId" clId="{3D6F3E53-B9BA-4A91-B368-830213BF0E1C}" dt="2022-08-19T23:48:03.468" v="3020" actId="26606"/>
          <ac:spMkLst>
            <pc:docMk/>
            <pc:sldMk cId="2304591729" sldId="282"/>
            <ac:spMk id="10" creationId="{19F9BF86-FE94-4517-B97D-026C7515E589}"/>
          </ac:spMkLst>
        </pc:spChg>
        <pc:spChg chg="add">
          <ac:chgData name="Nicholas Jones" userId="4d29b799bfdfa0de" providerId="LiveId" clId="{3D6F3E53-B9BA-4A91-B368-830213BF0E1C}" dt="2022-08-19T23:48:03.468" v="3020" actId="26606"/>
          <ac:spMkLst>
            <pc:docMk/>
            <pc:sldMk cId="2304591729" sldId="282"/>
            <ac:spMk id="12" creationId="{0AF66B7C-69F6-439C-A508-14C94AF6BA8C}"/>
          </ac:spMkLst>
        </pc:spChg>
        <pc:picChg chg="add">
          <ac:chgData name="Nicholas Jones" userId="4d29b799bfdfa0de" providerId="LiveId" clId="{3D6F3E53-B9BA-4A91-B368-830213BF0E1C}" dt="2022-08-19T23:48:03.468" v="3020" actId="26606"/>
          <ac:picMkLst>
            <pc:docMk/>
            <pc:sldMk cId="2304591729" sldId="282"/>
            <ac:picMk id="4" creationId="{AD11F29B-85E2-8E78-0362-615363F329DC}"/>
          </ac:picMkLst>
        </pc:picChg>
        <pc:cxnChg chg="add">
          <ac:chgData name="Nicholas Jones" userId="4d29b799bfdfa0de" providerId="LiveId" clId="{3D6F3E53-B9BA-4A91-B368-830213BF0E1C}" dt="2022-08-19T23:48:03.468" v="3020" actId="26606"/>
          <ac:cxnSpMkLst>
            <pc:docMk/>
            <pc:sldMk cId="2304591729" sldId="282"/>
            <ac:cxnSpMk id="8" creationId="{F209B62C-3402-4623-9A7C-AA048B56F8C3}"/>
          </ac:cxnSpMkLst>
        </pc:cxnChg>
        <pc:cxnChg chg="add">
          <ac:chgData name="Nicholas Jones" userId="4d29b799bfdfa0de" providerId="LiveId" clId="{3D6F3E53-B9BA-4A91-B368-830213BF0E1C}" dt="2022-08-19T23:48:03.468" v="3020" actId="26606"/>
          <ac:cxnSpMkLst>
            <pc:docMk/>
            <pc:sldMk cId="2304591729" sldId="282"/>
            <ac:cxnSpMk id="14" creationId="{97CC2FE6-3AD0-4131-B4BC-1F4D65E25E13}"/>
          </ac:cxnSpMkLst>
        </pc:cxnChg>
      </pc:sldChg>
      <pc:sldChg chg="addSp delSp modSp new mod setBg">
        <pc:chgData name="Nicholas Jones" userId="4d29b799bfdfa0de" providerId="LiveId" clId="{3D6F3E53-B9BA-4A91-B368-830213BF0E1C}" dt="2022-08-19T23:49:27.542" v="3233" actId="26606"/>
        <pc:sldMkLst>
          <pc:docMk/>
          <pc:sldMk cId="2903439878" sldId="283"/>
        </pc:sldMkLst>
        <pc:spChg chg="del">
          <ac:chgData name="Nicholas Jones" userId="4d29b799bfdfa0de" providerId="LiveId" clId="{3D6F3E53-B9BA-4A91-B368-830213BF0E1C}" dt="2022-08-19T23:48:12.364" v="3023" actId="478"/>
          <ac:spMkLst>
            <pc:docMk/>
            <pc:sldMk cId="2903439878" sldId="283"/>
            <ac:spMk id="2" creationId="{5FD1468D-6DA1-E4AA-7832-022A3983F278}"/>
          </ac:spMkLst>
        </pc:spChg>
        <pc:spChg chg="mod">
          <ac:chgData name="Nicholas Jones" userId="4d29b799bfdfa0de" providerId="LiveId" clId="{3D6F3E53-B9BA-4A91-B368-830213BF0E1C}" dt="2022-08-19T23:49:27.542" v="3233" actId="26606"/>
          <ac:spMkLst>
            <pc:docMk/>
            <pc:sldMk cId="2903439878" sldId="283"/>
            <ac:spMk id="3" creationId="{23C1FBD6-C693-DFF2-6B47-B01A4FC5AEB9}"/>
          </ac:spMkLst>
        </pc:spChg>
        <pc:spChg chg="add">
          <ac:chgData name="Nicholas Jones" userId="4d29b799bfdfa0de" providerId="LiveId" clId="{3D6F3E53-B9BA-4A91-B368-830213BF0E1C}" dt="2022-08-19T23:49:27.542" v="3233" actId="26606"/>
          <ac:spMkLst>
            <pc:docMk/>
            <pc:sldMk cId="2903439878" sldId="283"/>
            <ac:spMk id="9" creationId="{744CAA32-F237-419C-A2DD-43C28D920D3C}"/>
          </ac:spMkLst>
        </pc:spChg>
        <pc:picChg chg="add">
          <ac:chgData name="Nicholas Jones" userId="4d29b799bfdfa0de" providerId="LiveId" clId="{3D6F3E53-B9BA-4A91-B368-830213BF0E1C}" dt="2022-08-19T23:49:27.542" v="3233" actId="26606"/>
          <ac:picMkLst>
            <pc:docMk/>
            <pc:sldMk cId="2903439878" sldId="283"/>
            <ac:picMk id="5" creationId="{4F172AD9-5BBC-4BC8-86AD-5B000B6A2FEC}"/>
          </ac:picMkLst>
        </pc:picChg>
        <pc:cxnChg chg="add">
          <ac:chgData name="Nicholas Jones" userId="4d29b799bfdfa0de" providerId="LiveId" clId="{3D6F3E53-B9BA-4A91-B368-830213BF0E1C}" dt="2022-08-19T23:49:27.542" v="3233" actId="26606"/>
          <ac:cxnSpMkLst>
            <pc:docMk/>
            <pc:sldMk cId="2903439878" sldId="283"/>
            <ac:cxnSpMk id="11" creationId="{753FE100-D0AB-4AE2-824B-60CFA31EC6A2}"/>
          </ac:cxnSpMkLst>
        </pc:cxnChg>
      </pc:sldChg>
      <pc:sldChg chg="modSp new mod">
        <pc:chgData name="Nicholas Jones" userId="4d29b799bfdfa0de" providerId="LiveId" clId="{3D6F3E53-B9BA-4A91-B368-830213BF0E1C}" dt="2022-08-19T23:54:55.249" v="3524" actId="20577"/>
        <pc:sldMkLst>
          <pc:docMk/>
          <pc:sldMk cId="935650504" sldId="284"/>
        </pc:sldMkLst>
        <pc:spChg chg="mod">
          <ac:chgData name="Nicholas Jones" userId="4d29b799bfdfa0de" providerId="LiveId" clId="{3D6F3E53-B9BA-4A91-B368-830213BF0E1C}" dt="2022-08-19T23:50:59.875" v="3254" actId="20577"/>
          <ac:spMkLst>
            <pc:docMk/>
            <pc:sldMk cId="935650504" sldId="284"/>
            <ac:spMk id="2" creationId="{A8A790CB-C39B-80C1-40D0-E01A4D714272}"/>
          </ac:spMkLst>
        </pc:spChg>
        <pc:spChg chg="mod">
          <ac:chgData name="Nicholas Jones" userId="4d29b799bfdfa0de" providerId="LiveId" clId="{3D6F3E53-B9BA-4A91-B368-830213BF0E1C}" dt="2022-08-19T23:54:55.249" v="3524" actId="20577"/>
          <ac:spMkLst>
            <pc:docMk/>
            <pc:sldMk cId="935650504" sldId="284"/>
            <ac:spMk id="3" creationId="{7A505514-A822-4E31-EA08-82F65BBD4ACE}"/>
          </ac:spMkLst>
        </pc:spChg>
      </pc:sldChg>
      <pc:sldChg chg="addSp modSp new mod setBg">
        <pc:chgData name="Nicholas Jones" userId="4d29b799bfdfa0de" providerId="LiveId" clId="{3D6F3E53-B9BA-4A91-B368-830213BF0E1C}" dt="2022-08-19T23:59:22.386" v="3977" actId="26606"/>
        <pc:sldMkLst>
          <pc:docMk/>
          <pc:sldMk cId="3353668114" sldId="285"/>
        </pc:sldMkLst>
        <pc:spChg chg="mod">
          <ac:chgData name="Nicholas Jones" userId="4d29b799bfdfa0de" providerId="LiveId" clId="{3D6F3E53-B9BA-4A91-B368-830213BF0E1C}" dt="2022-08-19T23:59:22.386" v="3977" actId="26606"/>
          <ac:spMkLst>
            <pc:docMk/>
            <pc:sldMk cId="3353668114" sldId="285"/>
            <ac:spMk id="2" creationId="{9B503A47-B3B1-8B31-97FA-8E36D6158E5E}"/>
          </ac:spMkLst>
        </pc:spChg>
        <pc:spChg chg="mod">
          <ac:chgData name="Nicholas Jones" userId="4d29b799bfdfa0de" providerId="LiveId" clId="{3D6F3E53-B9BA-4A91-B368-830213BF0E1C}" dt="2022-08-19T23:59:22.386" v="3977" actId="26606"/>
          <ac:spMkLst>
            <pc:docMk/>
            <pc:sldMk cId="3353668114" sldId="285"/>
            <ac:spMk id="3" creationId="{90657DEA-7DCB-B24E-90F2-603B398686B6}"/>
          </ac:spMkLst>
        </pc:spChg>
        <pc:spChg chg="add">
          <ac:chgData name="Nicholas Jones" userId="4d29b799bfdfa0de" providerId="LiveId" clId="{3D6F3E53-B9BA-4A91-B368-830213BF0E1C}" dt="2022-08-19T23:59:22.386" v="3977" actId="26606"/>
          <ac:spMkLst>
            <pc:docMk/>
            <pc:sldMk cId="3353668114" sldId="285"/>
            <ac:spMk id="9" creationId="{744CAA32-F237-419C-A2DD-43C28D920D3C}"/>
          </ac:spMkLst>
        </pc:spChg>
        <pc:picChg chg="add">
          <ac:chgData name="Nicholas Jones" userId="4d29b799bfdfa0de" providerId="LiveId" clId="{3D6F3E53-B9BA-4A91-B368-830213BF0E1C}" dt="2022-08-19T23:59:22.386" v="3977" actId="26606"/>
          <ac:picMkLst>
            <pc:docMk/>
            <pc:sldMk cId="3353668114" sldId="285"/>
            <ac:picMk id="5" creationId="{2C51F90D-8B25-8793-30EA-6BEB939B4501}"/>
          </ac:picMkLst>
        </pc:picChg>
        <pc:cxnChg chg="add">
          <ac:chgData name="Nicholas Jones" userId="4d29b799bfdfa0de" providerId="LiveId" clId="{3D6F3E53-B9BA-4A91-B368-830213BF0E1C}" dt="2022-08-19T23:59:22.386" v="3977" actId="26606"/>
          <ac:cxnSpMkLst>
            <pc:docMk/>
            <pc:sldMk cId="3353668114" sldId="285"/>
            <ac:cxnSpMk id="11" creationId="{753FE100-D0AB-4AE2-824B-60CFA31EC6A2}"/>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8/19/2022</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18539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8/19/2022</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91181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8/19/2022</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57955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8/19/2022</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96091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8/19/2022</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58635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8/19/2022</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8874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8/19/2022</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079483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8/19/2022</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22315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8/19/2022</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101337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8/19/2022</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37635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8/19/2022</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45923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8/19/2022</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61396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2FAB7B-42C1-46AA-9C68-7AD281066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05206B-651D-4874-B365-85CC5F9C8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152"/>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A3CE3-6B75-FA50-E718-6231F2AFE672}"/>
              </a:ext>
            </a:extLst>
          </p:cNvPr>
          <p:cNvSpPr>
            <a:spLocks noGrp="1"/>
          </p:cNvSpPr>
          <p:nvPr>
            <p:ph type="ctrTitle"/>
          </p:nvPr>
        </p:nvSpPr>
        <p:spPr>
          <a:xfrm>
            <a:off x="6400798" y="1371600"/>
            <a:ext cx="4916477" cy="2933952"/>
          </a:xfrm>
        </p:spPr>
        <p:txBody>
          <a:bodyPr anchor="t">
            <a:normAutofit/>
          </a:bodyPr>
          <a:lstStyle/>
          <a:p>
            <a:pPr algn="r"/>
            <a:r>
              <a:rPr lang="en-US">
                <a:solidFill>
                  <a:srgbClr val="FFFFFF"/>
                </a:solidFill>
              </a:rPr>
              <a:t>CEIS 110 COURSE FINAL PROJECT</a:t>
            </a:r>
            <a:endParaRPr lang="en-US" dirty="0">
              <a:solidFill>
                <a:srgbClr val="FFFFFF"/>
              </a:solidFill>
            </a:endParaRPr>
          </a:p>
        </p:txBody>
      </p:sp>
      <p:sp>
        <p:nvSpPr>
          <p:cNvPr id="3" name="Subtitle 2">
            <a:extLst>
              <a:ext uri="{FF2B5EF4-FFF2-40B4-BE49-F238E27FC236}">
                <a16:creationId xmlns:a16="http://schemas.microsoft.com/office/drawing/2014/main" id="{E62095F4-8621-6CBA-F05E-8EE4FE28B35B}"/>
              </a:ext>
            </a:extLst>
          </p:cNvPr>
          <p:cNvSpPr>
            <a:spLocks noGrp="1"/>
          </p:cNvSpPr>
          <p:nvPr>
            <p:ph type="subTitle" idx="1"/>
          </p:nvPr>
        </p:nvSpPr>
        <p:spPr>
          <a:xfrm>
            <a:off x="6400799" y="4584879"/>
            <a:ext cx="4916477" cy="1287887"/>
          </a:xfrm>
        </p:spPr>
        <p:txBody>
          <a:bodyPr anchor="b">
            <a:normAutofit/>
          </a:bodyPr>
          <a:lstStyle/>
          <a:p>
            <a:pPr algn="r"/>
            <a:r>
              <a:rPr lang="en-US">
                <a:solidFill>
                  <a:srgbClr val="FFFFFF"/>
                </a:solidFill>
              </a:rPr>
              <a:t>By Nicholas Jones</a:t>
            </a:r>
          </a:p>
        </p:txBody>
      </p:sp>
      <p:cxnSp>
        <p:nvCxnSpPr>
          <p:cNvPr id="13" name="Straight Connector 12">
            <a:extLst>
              <a:ext uri="{FF2B5EF4-FFF2-40B4-BE49-F238E27FC236}">
                <a16:creationId xmlns:a16="http://schemas.microsoft.com/office/drawing/2014/main" id="{F0CE0765-E93C-4D37-9D5F-D464EFB10F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11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fontScale="90000"/>
          </a:bodyPr>
          <a:lstStyle/>
          <a:p>
            <a:r>
              <a:rPr lang="en-US" sz="4400" dirty="0"/>
              <a:t>BuildWeatherDb.py Code (Screenshot)</a:t>
            </a:r>
          </a:p>
        </p:txBody>
      </p:sp>
      <p:pic>
        <p:nvPicPr>
          <p:cNvPr id="4" name="Picture Placeholder 3" descr="Text&#10;&#10;Description automatically generated">
            <a:extLst>
              <a:ext uri="{FF2B5EF4-FFF2-40B4-BE49-F238E27FC236}">
                <a16:creationId xmlns:a16="http://schemas.microsoft.com/office/drawing/2014/main" id="{2E0377C1-0BB6-82C3-D285-3BC4194F53B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021" r="11021"/>
          <a:stretch>
            <a:fillRect/>
          </a:stretch>
        </p:blipFill>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88778" y="3696586"/>
            <a:ext cx="3859397" cy="2934401"/>
          </a:xfrm>
        </p:spPr>
        <p:txBody>
          <a:bodyPr/>
          <a:lstStyle/>
          <a:p>
            <a:r>
              <a:rPr lang="en-US" dirty="0"/>
              <a:t>As you can see, I am importing the NOAA data and I’m using my zip code (28215) to narrow it down.</a:t>
            </a:r>
          </a:p>
          <a:p>
            <a:endParaRPr lang="en-US" dirty="0"/>
          </a:p>
        </p:txBody>
      </p:sp>
    </p:spTree>
    <p:extLst>
      <p:ext uri="{BB962C8B-B14F-4D97-AF65-F5344CB8AC3E}">
        <p14:creationId xmlns:p14="http://schemas.microsoft.com/office/powerpoint/2010/main" val="2063023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fontScale="90000"/>
          </a:bodyPr>
          <a:lstStyle/>
          <a:p>
            <a:r>
              <a:rPr lang="en-US" sz="4400" dirty="0"/>
              <a:t>Python Console</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372301" y="2934586"/>
            <a:ext cx="3859397" cy="2934401"/>
          </a:xfrm>
        </p:spPr>
        <p:txBody>
          <a:bodyPr/>
          <a:lstStyle/>
          <a:p>
            <a:r>
              <a:rPr lang="en-US" dirty="0"/>
              <a:t>To the right, you will see a screen shot of the console after running the code. This is showing the code ran correctly and the database has been loaded.</a:t>
            </a:r>
          </a:p>
          <a:p>
            <a:endParaRPr lang="en-US" dirty="0"/>
          </a:p>
        </p:txBody>
      </p:sp>
      <p:pic>
        <p:nvPicPr>
          <p:cNvPr id="4" name="Picture 3">
            <a:extLst>
              <a:ext uri="{FF2B5EF4-FFF2-40B4-BE49-F238E27FC236}">
                <a16:creationId xmlns:a16="http://schemas.microsoft.com/office/drawing/2014/main" id="{62613544-8E1B-A878-AC67-E8579E20FC67}"/>
              </a:ext>
            </a:extLst>
          </p:cNvPr>
          <p:cNvPicPr>
            <a:picLocks noChangeAspect="1"/>
          </p:cNvPicPr>
          <p:nvPr/>
        </p:nvPicPr>
        <p:blipFill>
          <a:blip r:embed="rId2"/>
          <a:stretch>
            <a:fillRect/>
          </a:stretch>
        </p:blipFill>
        <p:spPr>
          <a:xfrm>
            <a:off x="4595335" y="1524000"/>
            <a:ext cx="7551089" cy="3520889"/>
          </a:xfrm>
          <a:prstGeom prst="rect">
            <a:avLst/>
          </a:prstGeom>
        </p:spPr>
      </p:pic>
    </p:spTree>
    <p:extLst>
      <p:ext uri="{BB962C8B-B14F-4D97-AF65-F5344CB8AC3E}">
        <p14:creationId xmlns:p14="http://schemas.microsoft.com/office/powerpoint/2010/main" val="1318368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fontScale="90000"/>
          </a:bodyPr>
          <a:lstStyle/>
          <a:p>
            <a:r>
              <a:rPr lang="en-US" sz="4400" dirty="0" err="1"/>
              <a:t>Weather.db</a:t>
            </a:r>
            <a:r>
              <a:rPr lang="en-US" sz="4400" dirty="0"/>
              <a:t> File</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24557" y="2934586"/>
            <a:ext cx="3859397" cy="2934401"/>
          </a:xfrm>
        </p:spPr>
        <p:txBody>
          <a:bodyPr/>
          <a:lstStyle/>
          <a:p>
            <a:r>
              <a:rPr lang="en-US" dirty="0"/>
              <a:t>Screenshot of Windows Explorer showing database file </a:t>
            </a:r>
            <a:r>
              <a:rPr lang="en-US" dirty="0" err="1"/>
              <a:t>Weather.db</a:t>
            </a:r>
            <a:r>
              <a:rPr lang="en-US" dirty="0"/>
              <a:t> was created.</a:t>
            </a:r>
          </a:p>
          <a:p>
            <a:endParaRPr lang="en-US" dirty="0"/>
          </a:p>
        </p:txBody>
      </p:sp>
      <p:pic>
        <p:nvPicPr>
          <p:cNvPr id="4" name="Picture 3">
            <a:extLst>
              <a:ext uri="{FF2B5EF4-FFF2-40B4-BE49-F238E27FC236}">
                <a16:creationId xmlns:a16="http://schemas.microsoft.com/office/drawing/2014/main" id="{CFAE256D-AFF9-0447-047F-B80856FE5620}"/>
              </a:ext>
            </a:extLst>
          </p:cNvPr>
          <p:cNvPicPr>
            <a:picLocks noChangeAspect="1"/>
          </p:cNvPicPr>
          <p:nvPr/>
        </p:nvPicPr>
        <p:blipFill>
          <a:blip r:embed="rId2"/>
          <a:stretch>
            <a:fillRect/>
          </a:stretch>
        </p:blipFill>
        <p:spPr>
          <a:xfrm>
            <a:off x="4483954" y="1435384"/>
            <a:ext cx="7259063" cy="2419688"/>
          </a:xfrm>
          <a:prstGeom prst="rect">
            <a:avLst/>
          </a:prstGeom>
        </p:spPr>
      </p:pic>
    </p:spTree>
    <p:extLst>
      <p:ext uri="{BB962C8B-B14F-4D97-AF65-F5344CB8AC3E}">
        <p14:creationId xmlns:p14="http://schemas.microsoft.com/office/powerpoint/2010/main" val="152368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7">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6" name="Rectangle 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descr="Illuminated server room panel">
            <a:extLst>
              <a:ext uri="{FF2B5EF4-FFF2-40B4-BE49-F238E27FC236}">
                <a16:creationId xmlns:a16="http://schemas.microsoft.com/office/drawing/2014/main" id="{FD51BD3B-FDA3-49BE-C91E-C2058BC92DB0}"/>
              </a:ext>
            </a:extLst>
          </p:cNvPr>
          <p:cNvPicPr>
            <a:picLocks noChangeAspect="1"/>
          </p:cNvPicPr>
          <p:nvPr/>
        </p:nvPicPr>
        <p:blipFill rotWithShape="1">
          <a:blip r:embed="rId2"/>
          <a:srcRect t="15730"/>
          <a:stretch/>
        </p:blipFill>
        <p:spPr>
          <a:xfrm>
            <a:off x="20" y="10"/>
            <a:ext cx="12191979" cy="6857989"/>
          </a:xfrm>
          <a:prstGeom prst="rect">
            <a:avLst/>
          </a:prstGeom>
        </p:spPr>
      </p:pic>
      <p:sp>
        <p:nvSpPr>
          <p:cNvPr id="18" name="Rectangle 11">
            <a:extLst>
              <a:ext uri="{FF2B5EF4-FFF2-40B4-BE49-F238E27FC236}">
                <a16:creationId xmlns:a16="http://schemas.microsoft.com/office/drawing/2014/main" id="{9BD78BA5-2579-4D62-B68F-2289D39BF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7B3B69-9CAF-330D-BB3D-EC902A9F2A5E}"/>
              </a:ext>
            </a:extLst>
          </p:cNvPr>
          <p:cNvSpPr>
            <a:spLocks noGrp="1"/>
          </p:cNvSpPr>
          <p:nvPr>
            <p:ph type="title"/>
          </p:nvPr>
        </p:nvSpPr>
        <p:spPr>
          <a:xfrm>
            <a:off x="914400" y="914400"/>
            <a:ext cx="4892948" cy="3427867"/>
          </a:xfrm>
        </p:spPr>
        <p:txBody>
          <a:bodyPr vert="horz" lIns="91440" tIns="45720" rIns="91440" bIns="45720" rtlCol="0" anchor="t">
            <a:normAutofit/>
          </a:bodyPr>
          <a:lstStyle/>
          <a:p>
            <a:r>
              <a:rPr lang="en-US" sz="4000">
                <a:solidFill>
                  <a:srgbClr val="FFFFFF"/>
                </a:solidFill>
              </a:rPr>
              <a:t>Querying the Database</a:t>
            </a:r>
          </a:p>
        </p:txBody>
      </p:sp>
      <p:cxnSp>
        <p:nvCxnSpPr>
          <p:cNvPr id="19" name="Straight Connector 13">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7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403688" y="989013"/>
            <a:ext cx="3932237" cy="1600200"/>
          </a:xfrm>
        </p:spPr>
        <p:txBody>
          <a:bodyPr>
            <a:normAutofit fontScale="90000"/>
          </a:bodyPr>
          <a:lstStyle/>
          <a:p>
            <a:r>
              <a:rPr lang="en-US" sz="4400" dirty="0"/>
              <a:t>Query to retrieve all columns and all rows (Screenshot)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03687" y="3599858"/>
            <a:ext cx="3932237" cy="2620821"/>
          </a:xfrm>
        </p:spPr>
        <p:txBody>
          <a:bodyPr/>
          <a:lstStyle/>
          <a:p>
            <a:r>
              <a:rPr lang="en-US" dirty="0"/>
              <a:t>Screenshot of SQL query command and results.</a:t>
            </a:r>
          </a:p>
        </p:txBody>
      </p:sp>
      <p:pic>
        <p:nvPicPr>
          <p:cNvPr id="3" name="Picture 2">
            <a:extLst>
              <a:ext uri="{FF2B5EF4-FFF2-40B4-BE49-F238E27FC236}">
                <a16:creationId xmlns:a16="http://schemas.microsoft.com/office/drawing/2014/main" id="{DB1C8A19-63F2-C293-4847-E6B3D9430D5F}"/>
              </a:ext>
            </a:extLst>
          </p:cNvPr>
          <p:cNvPicPr>
            <a:picLocks noChangeAspect="1"/>
          </p:cNvPicPr>
          <p:nvPr/>
        </p:nvPicPr>
        <p:blipFill rotWithShape="1">
          <a:blip r:embed="rId2"/>
          <a:srcRect t="12045" r="12738" b="9187"/>
          <a:stretch/>
        </p:blipFill>
        <p:spPr>
          <a:xfrm>
            <a:off x="4454366" y="0"/>
            <a:ext cx="7636034" cy="6857999"/>
          </a:xfrm>
          <a:prstGeom prst="rect">
            <a:avLst/>
          </a:prstGeom>
        </p:spPr>
      </p:pic>
    </p:spTree>
    <p:extLst>
      <p:ext uri="{BB962C8B-B14F-4D97-AF65-F5344CB8AC3E}">
        <p14:creationId xmlns:p14="http://schemas.microsoft.com/office/powerpoint/2010/main" val="79747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206742" y="989013"/>
            <a:ext cx="3932237" cy="2738414"/>
          </a:xfrm>
        </p:spPr>
        <p:txBody>
          <a:bodyPr>
            <a:normAutofit fontScale="90000"/>
          </a:bodyPr>
          <a:lstStyle/>
          <a:p>
            <a:r>
              <a:rPr lang="en-US" sz="4400" dirty="0"/>
              <a:t>Query to retrieve lowest and highest temperatures</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206741" y="4200361"/>
            <a:ext cx="3932237" cy="2020319"/>
          </a:xfrm>
        </p:spPr>
        <p:txBody>
          <a:bodyPr/>
          <a:lstStyle/>
          <a:p>
            <a:r>
              <a:rPr lang="en-US" dirty="0"/>
              <a:t>Screenshot of SQL query command retrieving the highest and lowest temperatures.</a:t>
            </a:r>
          </a:p>
          <a:p>
            <a:endParaRPr lang="en-US" dirty="0"/>
          </a:p>
        </p:txBody>
      </p:sp>
      <p:pic>
        <p:nvPicPr>
          <p:cNvPr id="3" name="Picture 2">
            <a:extLst>
              <a:ext uri="{FF2B5EF4-FFF2-40B4-BE49-F238E27FC236}">
                <a16:creationId xmlns:a16="http://schemas.microsoft.com/office/drawing/2014/main" id="{9D0B48F9-D296-55FA-B10F-AFC53EBD24EC}"/>
              </a:ext>
            </a:extLst>
          </p:cNvPr>
          <p:cNvPicPr>
            <a:picLocks noChangeAspect="1"/>
          </p:cNvPicPr>
          <p:nvPr/>
        </p:nvPicPr>
        <p:blipFill>
          <a:blip r:embed="rId2"/>
          <a:stretch>
            <a:fillRect/>
          </a:stretch>
        </p:blipFill>
        <p:spPr>
          <a:xfrm>
            <a:off x="4501874" y="1674"/>
            <a:ext cx="7690125" cy="6856326"/>
          </a:xfrm>
          <a:prstGeom prst="rect">
            <a:avLst/>
          </a:prstGeom>
        </p:spPr>
      </p:pic>
    </p:spTree>
    <p:extLst>
      <p:ext uri="{BB962C8B-B14F-4D97-AF65-F5344CB8AC3E}">
        <p14:creationId xmlns:p14="http://schemas.microsoft.com/office/powerpoint/2010/main" val="177896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2335" y="1110254"/>
            <a:ext cx="3932237" cy="2738414"/>
          </a:xfrm>
        </p:spPr>
        <p:txBody>
          <a:bodyPr>
            <a:normAutofit fontScale="90000"/>
          </a:bodyPr>
          <a:lstStyle/>
          <a:p>
            <a:r>
              <a:rPr lang="en-US" sz="4400" dirty="0"/>
              <a:t>Query to retrieve all clear days</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22335" y="3848668"/>
            <a:ext cx="3932237" cy="2020319"/>
          </a:xfrm>
        </p:spPr>
        <p:txBody>
          <a:bodyPr/>
          <a:lstStyle/>
          <a:p>
            <a:r>
              <a:rPr lang="en-US" dirty="0"/>
              <a:t>Screenshot of SQL query command retrieving all the days that were clear.</a:t>
            </a:r>
          </a:p>
          <a:p>
            <a:endParaRPr lang="en-US" dirty="0"/>
          </a:p>
        </p:txBody>
      </p:sp>
      <p:pic>
        <p:nvPicPr>
          <p:cNvPr id="4" name="Picture 3">
            <a:extLst>
              <a:ext uri="{FF2B5EF4-FFF2-40B4-BE49-F238E27FC236}">
                <a16:creationId xmlns:a16="http://schemas.microsoft.com/office/drawing/2014/main" id="{61C9FBD1-187A-616A-2FD4-4044B5C038E3}"/>
              </a:ext>
            </a:extLst>
          </p:cNvPr>
          <p:cNvPicPr>
            <a:picLocks noChangeAspect="1"/>
          </p:cNvPicPr>
          <p:nvPr/>
        </p:nvPicPr>
        <p:blipFill>
          <a:blip r:embed="rId2"/>
          <a:stretch>
            <a:fillRect/>
          </a:stretch>
        </p:blipFill>
        <p:spPr>
          <a:xfrm>
            <a:off x="4557486" y="0"/>
            <a:ext cx="7750628" cy="6858000"/>
          </a:xfrm>
          <a:prstGeom prst="rect">
            <a:avLst/>
          </a:prstGeom>
        </p:spPr>
      </p:pic>
    </p:spTree>
    <p:extLst>
      <p:ext uri="{BB962C8B-B14F-4D97-AF65-F5344CB8AC3E}">
        <p14:creationId xmlns:p14="http://schemas.microsoft.com/office/powerpoint/2010/main" val="276190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3861" y="1019908"/>
            <a:ext cx="3932238" cy="1920240"/>
          </a:xfrm>
        </p:spPr>
        <p:txBody>
          <a:bodyPr>
            <a:normAutofit fontScale="90000"/>
          </a:bodyPr>
          <a:lstStyle/>
          <a:p>
            <a:r>
              <a:rPr lang="en-US" sz="4400" dirty="0"/>
              <a:t>Python code (Screenshot or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3862" y="2940148"/>
            <a:ext cx="3932237" cy="3811588"/>
          </a:xfrm>
        </p:spPr>
        <p:txBody>
          <a:bodyPr/>
          <a:lstStyle/>
          <a:p>
            <a:r>
              <a:rPr lang="en-US" dirty="0"/>
              <a:t>Screenshot of extracting Temperature and Humidity from the data.</a:t>
            </a:r>
          </a:p>
          <a:p>
            <a:endParaRPr lang="en-US" dirty="0"/>
          </a:p>
          <a:p>
            <a:endParaRPr lang="en-US" dirty="0"/>
          </a:p>
        </p:txBody>
      </p:sp>
      <p:pic>
        <p:nvPicPr>
          <p:cNvPr id="3" name="Picture 2">
            <a:extLst>
              <a:ext uri="{FF2B5EF4-FFF2-40B4-BE49-F238E27FC236}">
                <a16:creationId xmlns:a16="http://schemas.microsoft.com/office/drawing/2014/main" id="{5F9A4646-AF37-4AF8-6D16-160ACA04FBCA}"/>
              </a:ext>
            </a:extLst>
          </p:cNvPr>
          <p:cNvPicPr>
            <a:picLocks noChangeAspect="1"/>
          </p:cNvPicPr>
          <p:nvPr/>
        </p:nvPicPr>
        <p:blipFill>
          <a:blip r:embed="rId2"/>
          <a:stretch>
            <a:fillRect/>
          </a:stretch>
        </p:blipFill>
        <p:spPr>
          <a:xfrm>
            <a:off x="4772024" y="695984"/>
            <a:ext cx="6134101" cy="5466031"/>
          </a:xfrm>
          <a:prstGeom prst="rect">
            <a:avLst/>
          </a:prstGeom>
        </p:spPr>
      </p:pic>
    </p:spTree>
    <p:extLst>
      <p:ext uri="{BB962C8B-B14F-4D97-AF65-F5344CB8AC3E}">
        <p14:creationId xmlns:p14="http://schemas.microsoft.com/office/powerpoint/2010/main" val="2598458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0CC48E-14A2-28FA-C8F8-446AA227DF04}"/>
              </a:ext>
            </a:extLst>
          </p:cNvPr>
          <p:cNvSpPr>
            <a:spLocks noGrp="1"/>
          </p:cNvSpPr>
          <p:nvPr>
            <p:ph type="title"/>
          </p:nvPr>
        </p:nvSpPr>
        <p:spPr>
          <a:xfrm>
            <a:off x="914401" y="1371600"/>
            <a:ext cx="3943762" cy="1314443"/>
          </a:xfrm>
        </p:spPr>
        <p:txBody>
          <a:bodyPr vert="horz" lIns="91440" tIns="45720" rIns="91440" bIns="45720" rtlCol="0">
            <a:normAutofit/>
          </a:bodyPr>
          <a:lstStyle/>
          <a:p>
            <a:r>
              <a:rPr lang="en-US"/>
              <a:t>Data Cleansing</a:t>
            </a:r>
          </a:p>
        </p:txBody>
      </p:sp>
      <p:cxnSp>
        <p:nvCxnSpPr>
          <p:cNvPr id="13" name="Straight Connector 12">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D954537A-7B5C-2979-2630-95DBB76A4194}"/>
              </a:ext>
            </a:extLst>
          </p:cNvPr>
          <p:cNvSpPr>
            <a:spLocks noGrp="1"/>
          </p:cNvSpPr>
          <p:nvPr>
            <p:ph idx="1"/>
          </p:nvPr>
        </p:nvSpPr>
        <p:spPr>
          <a:xfrm>
            <a:off x="914400" y="2853369"/>
            <a:ext cx="3943762" cy="3088460"/>
          </a:xfrm>
        </p:spPr>
        <p:txBody>
          <a:bodyPr>
            <a:normAutofit/>
          </a:bodyPr>
          <a:lstStyle/>
          <a:p>
            <a:r>
              <a:rPr lang="en-US" dirty="0"/>
              <a:t>With so much data being complied, sometimes there are errors or gaps in the data that may complicate the program. You would like the data to be organized neatly so it can be read easily.</a:t>
            </a:r>
          </a:p>
        </p:txBody>
      </p:sp>
      <p:pic>
        <p:nvPicPr>
          <p:cNvPr id="10" name="Picture 6" descr="Digital financial graph">
            <a:extLst>
              <a:ext uri="{FF2B5EF4-FFF2-40B4-BE49-F238E27FC236}">
                <a16:creationId xmlns:a16="http://schemas.microsoft.com/office/drawing/2014/main" id="{3BB902CA-0A24-EB0F-7B16-289C842988F4}"/>
              </a:ext>
            </a:extLst>
          </p:cNvPr>
          <p:cNvPicPr>
            <a:picLocks noChangeAspect="1"/>
          </p:cNvPicPr>
          <p:nvPr/>
        </p:nvPicPr>
        <p:blipFill rotWithShape="1">
          <a:blip r:embed="rId2"/>
          <a:srcRect l="30935" r="15649"/>
          <a:stretch/>
        </p:blipFill>
        <p:spPr>
          <a:xfrm>
            <a:off x="5679452" y="10"/>
            <a:ext cx="6512547" cy="6857990"/>
          </a:xfrm>
          <a:prstGeom prst="rect">
            <a:avLst/>
          </a:prstGeom>
        </p:spPr>
      </p:pic>
    </p:spTree>
    <p:extLst>
      <p:ext uri="{BB962C8B-B14F-4D97-AF65-F5344CB8AC3E}">
        <p14:creationId xmlns:p14="http://schemas.microsoft.com/office/powerpoint/2010/main" val="9546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987424"/>
            <a:ext cx="3932238" cy="2315333"/>
          </a:xfrm>
        </p:spPr>
        <p:txBody>
          <a:bodyPr>
            <a:normAutofit fontScale="90000"/>
          </a:bodyPr>
          <a:lstStyle/>
          <a:p>
            <a:r>
              <a:rPr lang="en-US" sz="4400" dirty="0"/>
              <a:t>Retrieve and Convert Data to CSV Format (Screenshot)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9787" y="3575713"/>
            <a:ext cx="3932237" cy="2763538"/>
          </a:xfrm>
        </p:spPr>
        <p:txBody>
          <a:bodyPr/>
          <a:lstStyle/>
          <a:p>
            <a:r>
              <a:rPr lang="en-US" dirty="0"/>
              <a:t>Format data file open in Excel showing 3 columns of data.</a:t>
            </a:r>
          </a:p>
          <a:p>
            <a:endParaRPr lang="en-US" dirty="0"/>
          </a:p>
          <a:p>
            <a:endParaRPr lang="en-US" dirty="0"/>
          </a:p>
        </p:txBody>
      </p:sp>
      <p:pic>
        <p:nvPicPr>
          <p:cNvPr id="4" name="Picture 3">
            <a:extLst>
              <a:ext uri="{FF2B5EF4-FFF2-40B4-BE49-F238E27FC236}">
                <a16:creationId xmlns:a16="http://schemas.microsoft.com/office/drawing/2014/main" id="{B0C6A198-C389-3615-9415-28A1BA4A9859}"/>
              </a:ext>
            </a:extLst>
          </p:cNvPr>
          <p:cNvPicPr>
            <a:picLocks noChangeAspect="1"/>
          </p:cNvPicPr>
          <p:nvPr/>
        </p:nvPicPr>
        <p:blipFill>
          <a:blip r:embed="rId2"/>
          <a:stretch>
            <a:fillRect/>
          </a:stretch>
        </p:blipFill>
        <p:spPr>
          <a:xfrm>
            <a:off x="6531429" y="398776"/>
            <a:ext cx="3555999" cy="6312587"/>
          </a:xfrm>
          <a:prstGeom prst="rect">
            <a:avLst/>
          </a:prstGeom>
        </p:spPr>
      </p:pic>
    </p:spTree>
    <p:extLst>
      <p:ext uri="{BB962C8B-B14F-4D97-AF65-F5344CB8AC3E}">
        <p14:creationId xmlns:p14="http://schemas.microsoft.com/office/powerpoint/2010/main" val="418541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500F-31AB-30EC-18E2-549667CAC6FD}"/>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76C4E1A8-023E-8595-A91A-7EFFBE433850}"/>
              </a:ext>
            </a:extLst>
          </p:cNvPr>
          <p:cNvSpPr>
            <a:spLocks noGrp="1"/>
          </p:cNvSpPr>
          <p:nvPr>
            <p:ph idx="1"/>
          </p:nvPr>
        </p:nvSpPr>
        <p:spPr/>
        <p:txBody>
          <a:bodyPr/>
          <a:lstStyle/>
          <a:p>
            <a:pPr marL="0" indent="0">
              <a:buNone/>
            </a:pPr>
            <a:r>
              <a:rPr lang="en-US" dirty="0"/>
              <a:t>Data can be collected and analyzed from many different sources. In this project, I will be collecting weather data and formulated a graph using data analytics.</a:t>
            </a:r>
          </a:p>
        </p:txBody>
      </p:sp>
    </p:spTree>
    <p:extLst>
      <p:ext uri="{BB962C8B-B14F-4D97-AF65-F5344CB8AC3E}">
        <p14:creationId xmlns:p14="http://schemas.microsoft.com/office/powerpoint/2010/main" val="429293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B4579-B0D7-609D-2137-807F8DCCFD63}"/>
              </a:ext>
            </a:extLst>
          </p:cNvPr>
          <p:cNvSpPr>
            <a:spLocks noGrp="1"/>
          </p:cNvSpPr>
          <p:nvPr>
            <p:ph type="title"/>
          </p:nvPr>
        </p:nvSpPr>
        <p:spPr>
          <a:xfrm>
            <a:off x="914401" y="1371600"/>
            <a:ext cx="3943762" cy="1314443"/>
          </a:xfrm>
        </p:spPr>
        <p:txBody>
          <a:bodyPr>
            <a:normAutofit/>
          </a:bodyPr>
          <a:lstStyle/>
          <a:p>
            <a:r>
              <a:rPr lang="en-US" sz="3700"/>
              <a:t>Converting Data in Python to Excel</a:t>
            </a:r>
          </a:p>
        </p:txBody>
      </p:sp>
      <p:cxnSp>
        <p:nvCxnSpPr>
          <p:cNvPr id="19" name="Straight Connector 18">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B7F4D7D-5C96-41FB-1CFE-B5E512484453}"/>
              </a:ext>
            </a:extLst>
          </p:cNvPr>
          <p:cNvSpPr>
            <a:spLocks noGrp="1"/>
          </p:cNvSpPr>
          <p:nvPr>
            <p:ph idx="1"/>
          </p:nvPr>
        </p:nvSpPr>
        <p:spPr>
          <a:xfrm>
            <a:off x="914400" y="2853369"/>
            <a:ext cx="3943762" cy="3088460"/>
          </a:xfrm>
        </p:spPr>
        <p:txBody>
          <a:bodyPr>
            <a:normAutofit/>
          </a:bodyPr>
          <a:lstStyle/>
          <a:p>
            <a:r>
              <a:rPr lang="en-US" dirty="0"/>
              <a:t>While using Python, I can convert data from the console to an Excel spreadsheet and then use that spreadsheet to create graphs.</a:t>
            </a:r>
          </a:p>
          <a:p>
            <a:endParaRPr lang="en-US" dirty="0"/>
          </a:p>
        </p:txBody>
      </p:sp>
      <p:pic>
        <p:nvPicPr>
          <p:cNvPr id="13" name="Picture 12" descr="Stock exchange numbers">
            <a:extLst>
              <a:ext uri="{FF2B5EF4-FFF2-40B4-BE49-F238E27FC236}">
                <a16:creationId xmlns:a16="http://schemas.microsoft.com/office/drawing/2014/main" id="{94A00133-C675-B22C-5283-FD1745B6C292}"/>
              </a:ext>
            </a:extLst>
          </p:cNvPr>
          <p:cNvPicPr>
            <a:picLocks noChangeAspect="1"/>
          </p:cNvPicPr>
          <p:nvPr/>
        </p:nvPicPr>
        <p:blipFill rotWithShape="1">
          <a:blip r:embed="rId2"/>
          <a:srcRect l="19046" r="17565" b="-1"/>
          <a:stretch/>
        </p:blipFill>
        <p:spPr>
          <a:xfrm>
            <a:off x="5679452" y="10"/>
            <a:ext cx="6512547" cy="6857990"/>
          </a:xfrm>
          <a:prstGeom prst="rect">
            <a:avLst/>
          </a:prstGeom>
        </p:spPr>
      </p:pic>
    </p:spTree>
    <p:extLst>
      <p:ext uri="{BB962C8B-B14F-4D97-AF65-F5344CB8AC3E}">
        <p14:creationId xmlns:p14="http://schemas.microsoft.com/office/powerpoint/2010/main" val="2700393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987425"/>
            <a:ext cx="3932237" cy="1600200"/>
          </a:xfrm>
        </p:spPr>
        <p:txBody>
          <a:bodyPr>
            <a:normAutofit fontScale="90000"/>
          </a:bodyPr>
          <a:lstStyle/>
          <a:p>
            <a:r>
              <a:rPr lang="en-US" sz="4400" dirty="0"/>
              <a:t>Temperature and Humidity Chart</a:t>
            </a:r>
            <a:br>
              <a:rPr lang="en-US" sz="4400" dirty="0"/>
            </a:br>
            <a:r>
              <a:rPr lang="en-US" sz="4400" dirty="0"/>
              <a:t>(Graph)</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2866030"/>
            <a:ext cx="3932237" cy="3002958"/>
          </a:xfrm>
        </p:spPr>
        <p:txBody>
          <a:bodyPr/>
          <a:lstStyle/>
          <a:p>
            <a:r>
              <a:rPr lang="en-US" dirty="0"/>
              <a:t>Excel chart based on temperature and humidity data from database </a:t>
            </a:r>
          </a:p>
          <a:p>
            <a:endParaRPr lang="en-US" dirty="0"/>
          </a:p>
        </p:txBody>
      </p:sp>
      <p:pic>
        <p:nvPicPr>
          <p:cNvPr id="4" name="Picture 3">
            <a:extLst>
              <a:ext uri="{FF2B5EF4-FFF2-40B4-BE49-F238E27FC236}">
                <a16:creationId xmlns:a16="http://schemas.microsoft.com/office/drawing/2014/main" id="{3578A00A-E969-81C9-79B4-62DBA1A693AF}"/>
              </a:ext>
            </a:extLst>
          </p:cNvPr>
          <p:cNvPicPr>
            <a:picLocks noChangeAspect="1"/>
          </p:cNvPicPr>
          <p:nvPr/>
        </p:nvPicPr>
        <p:blipFill rotWithShape="1">
          <a:blip r:embed="rId2"/>
          <a:srcRect l="4690" t="2684" r="10787" b="9265"/>
          <a:stretch/>
        </p:blipFill>
        <p:spPr>
          <a:xfrm>
            <a:off x="4772024" y="1132114"/>
            <a:ext cx="7004713" cy="4310743"/>
          </a:xfrm>
          <a:prstGeom prst="rect">
            <a:avLst/>
          </a:prstGeom>
        </p:spPr>
      </p:pic>
    </p:spTree>
    <p:extLst>
      <p:ext uri="{BB962C8B-B14F-4D97-AF65-F5344CB8AC3E}">
        <p14:creationId xmlns:p14="http://schemas.microsoft.com/office/powerpoint/2010/main" val="2908847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Scatter Plot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endParaRPr lang="en-US" dirty="0"/>
          </a:p>
          <a:p>
            <a:endParaRPr lang="en-US" dirty="0"/>
          </a:p>
        </p:txBody>
      </p:sp>
      <p:pic>
        <p:nvPicPr>
          <p:cNvPr id="3" name="Picture 2">
            <a:extLst>
              <a:ext uri="{FF2B5EF4-FFF2-40B4-BE49-F238E27FC236}">
                <a16:creationId xmlns:a16="http://schemas.microsoft.com/office/drawing/2014/main" id="{902F90DD-DCA4-289A-E38A-6380438F02FF}"/>
              </a:ext>
            </a:extLst>
          </p:cNvPr>
          <p:cNvPicPr>
            <a:picLocks noChangeAspect="1"/>
          </p:cNvPicPr>
          <p:nvPr/>
        </p:nvPicPr>
        <p:blipFill rotWithShape="1">
          <a:blip r:embed="rId2"/>
          <a:srcRect l="10770" t="3382" r="5342" b="4903"/>
          <a:stretch/>
        </p:blipFill>
        <p:spPr>
          <a:xfrm>
            <a:off x="6007331" y="3164114"/>
            <a:ext cx="4950955" cy="3693886"/>
          </a:xfrm>
          <a:prstGeom prst="rect">
            <a:avLst/>
          </a:prstGeom>
        </p:spPr>
      </p:pic>
      <p:pic>
        <p:nvPicPr>
          <p:cNvPr id="4" name="Picture 3">
            <a:extLst>
              <a:ext uri="{FF2B5EF4-FFF2-40B4-BE49-F238E27FC236}">
                <a16:creationId xmlns:a16="http://schemas.microsoft.com/office/drawing/2014/main" id="{2446B0D7-8F95-B1A3-DF86-28416F6E5732}"/>
              </a:ext>
            </a:extLst>
          </p:cNvPr>
          <p:cNvPicPr>
            <a:picLocks noChangeAspect="1"/>
          </p:cNvPicPr>
          <p:nvPr/>
        </p:nvPicPr>
        <p:blipFill>
          <a:blip r:embed="rId3"/>
          <a:stretch>
            <a:fillRect/>
          </a:stretch>
        </p:blipFill>
        <p:spPr>
          <a:xfrm>
            <a:off x="6033861" y="457200"/>
            <a:ext cx="4924425" cy="2676525"/>
          </a:xfrm>
          <a:prstGeom prst="rect">
            <a:avLst/>
          </a:prstGeom>
        </p:spPr>
      </p:pic>
    </p:spTree>
    <p:extLst>
      <p:ext uri="{BB962C8B-B14F-4D97-AF65-F5344CB8AC3E}">
        <p14:creationId xmlns:p14="http://schemas.microsoft.com/office/powerpoint/2010/main" val="1844481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Plot (Line)</a:t>
            </a:r>
          </a:p>
        </p:txBody>
      </p:sp>
      <p:pic>
        <p:nvPicPr>
          <p:cNvPr id="4" name="Picture 3">
            <a:extLst>
              <a:ext uri="{FF2B5EF4-FFF2-40B4-BE49-F238E27FC236}">
                <a16:creationId xmlns:a16="http://schemas.microsoft.com/office/drawing/2014/main" id="{7EE6A915-02CB-58EF-9448-01689177A840}"/>
              </a:ext>
            </a:extLst>
          </p:cNvPr>
          <p:cNvPicPr>
            <a:picLocks noChangeAspect="1"/>
          </p:cNvPicPr>
          <p:nvPr/>
        </p:nvPicPr>
        <p:blipFill>
          <a:blip r:embed="rId2"/>
          <a:stretch>
            <a:fillRect/>
          </a:stretch>
        </p:blipFill>
        <p:spPr>
          <a:xfrm>
            <a:off x="5581010" y="42693"/>
            <a:ext cx="5167238" cy="2598907"/>
          </a:xfrm>
          <a:prstGeom prst="rect">
            <a:avLst/>
          </a:prstGeom>
        </p:spPr>
      </p:pic>
      <p:pic>
        <p:nvPicPr>
          <p:cNvPr id="5" name="Picture 4">
            <a:extLst>
              <a:ext uri="{FF2B5EF4-FFF2-40B4-BE49-F238E27FC236}">
                <a16:creationId xmlns:a16="http://schemas.microsoft.com/office/drawing/2014/main" id="{ACA05341-9733-3CC5-4231-E4DC88FD4985}"/>
              </a:ext>
            </a:extLst>
          </p:cNvPr>
          <p:cNvPicPr>
            <a:picLocks noChangeAspect="1"/>
          </p:cNvPicPr>
          <p:nvPr/>
        </p:nvPicPr>
        <p:blipFill rotWithShape="1">
          <a:blip r:embed="rId3"/>
          <a:srcRect l="7934" t="3827" r="12862" b="6306"/>
          <a:stretch/>
        </p:blipFill>
        <p:spPr>
          <a:xfrm>
            <a:off x="5936343" y="2989944"/>
            <a:ext cx="4754719" cy="3585028"/>
          </a:xfrm>
          <a:prstGeom prst="rect">
            <a:avLst/>
          </a:prstGeom>
        </p:spPr>
      </p:pic>
    </p:spTree>
    <p:extLst>
      <p:ext uri="{BB962C8B-B14F-4D97-AF65-F5344CB8AC3E}">
        <p14:creationId xmlns:p14="http://schemas.microsoft.com/office/powerpoint/2010/main" val="2413645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Analysis</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9" y="2230582"/>
            <a:ext cx="4189412" cy="3638406"/>
          </a:xfrm>
        </p:spPr>
        <p:txBody>
          <a:bodyPr>
            <a:normAutofit/>
          </a:bodyPr>
          <a:lstStyle/>
          <a:p>
            <a:r>
              <a:rPr lang="en-US" dirty="0"/>
              <a:t>While analyzing the data, asking myself questions or may predictions on how I think the data may change. </a:t>
            </a:r>
          </a:p>
          <a:p>
            <a:r>
              <a:rPr lang="en-US" b="1" dirty="0"/>
              <a:t>Question:</a:t>
            </a:r>
          </a:p>
          <a:p>
            <a:r>
              <a:rPr lang="en-US" dirty="0"/>
              <a:t>Will the humidity increase with the temp?</a:t>
            </a:r>
          </a:p>
          <a:p>
            <a:endParaRPr lang="en-US" dirty="0"/>
          </a:p>
          <a:p>
            <a:r>
              <a:rPr lang="en-US" b="1" dirty="0"/>
              <a:t>Does the data support my question?</a:t>
            </a:r>
          </a:p>
          <a:p>
            <a:r>
              <a:rPr lang="en-US" dirty="0"/>
              <a:t>The answer is No. Approximately 80-85 is the highest on average.</a:t>
            </a:r>
          </a:p>
          <a:p>
            <a:pPr marL="285750" indent="-285750">
              <a:buFont typeface="Arial" panose="020B0604020202020204" pitchFamily="34" charset="0"/>
              <a:buChar char="•"/>
            </a:pPr>
            <a:endParaRPr lang="en-US" dirty="0"/>
          </a:p>
          <a:p>
            <a:endParaRPr lang="en-US" dirty="0"/>
          </a:p>
          <a:p>
            <a:endParaRPr lang="en-US" dirty="0"/>
          </a:p>
        </p:txBody>
      </p:sp>
      <p:pic>
        <p:nvPicPr>
          <p:cNvPr id="8" name="Picture 7">
            <a:extLst>
              <a:ext uri="{FF2B5EF4-FFF2-40B4-BE49-F238E27FC236}">
                <a16:creationId xmlns:a16="http://schemas.microsoft.com/office/drawing/2014/main" id="{1DCEEE30-3801-5D67-45F5-9EAFE227E5D2}"/>
              </a:ext>
            </a:extLst>
          </p:cNvPr>
          <p:cNvPicPr>
            <a:picLocks noChangeAspect="1"/>
          </p:cNvPicPr>
          <p:nvPr/>
        </p:nvPicPr>
        <p:blipFill>
          <a:blip r:embed="rId2"/>
          <a:stretch>
            <a:fillRect/>
          </a:stretch>
        </p:blipFill>
        <p:spPr>
          <a:xfrm>
            <a:off x="5146097" y="326206"/>
            <a:ext cx="6930569" cy="5216759"/>
          </a:xfrm>
          <a:prstGeom prst="rect">
            <a:avLst/>
          </a:prstGeom>
        </p:spPr>
      </p:pic>
    </p:spTree>
    <p:extLst>
      <p:ext uri="{BB962C8B-B14F-4D97-AF65-F5344CB8AC3E}">
        <p14:creationId xmlns:p14="http://schemas.microsoft.com/office/powerpoint/2010/main" val="3499379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Push pins laying down with one standing up">
            <a:extLst>
              <a:ext uri="{FF2B5EF4-FFF2-40B4-BE49-F238E27FC236}">
                <a16:creationId xmlns:a16="http://schemas.microsoft.com/office/drawing/2014/main" id="{FF5A67BC-DB1D-51D9-2BFC-1AB9C80BA999}"/>
              </a:ext>
            </a:extLst>
          </p:cNvPr>
          <p:cNvPicPr>
            <a:picLocks noChangeAspect="1"/>
          </p:cNvPicPr>
          <p:nvPr/>
        </p:nvPicPr>
        <p:blipFill rotWithShape="1">
          <a:blip r:embed="rId2"/>
          <a:srcRect t="6250"/>
          <a:stretch/>
        </p:blipFill>
        <p:spPr>
          <a:xfrm>
            <a:off x="20" y="10"/>
            <a:ext cx="12191979" cy="6857990"/>
          </a:xfrm>
          <a:prstGeom prst="rect">
            <a:avLst/>
          </a:prstGeom>
        </p:spPr>
      </p:pic>
      <p:sp>
        <p:nvSpPr>
          <p:cNvPr id="12" name="Rectangle 11">
            <a:extLst>
              <a:ext uri="{FF2B5EF4-FFF2-40B4-BE49-F238E27FC236}">
                <a16:creationId xmlns:a16="http://schemas.microsoft.com/office/drawing/2014/main" id="{122AB34F-E75C-451A-8410-05B6C249E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21729" y="914400"/>
            <a:ext cx="4892948" cy="3427867"/>
          </a:xfrm>
        </p:spPr>
        <p:txBody>
          <a:bodyPr vert="horz" lIns="91440" tIns="45720" rIns="91440" bIns="45720" rtlCol="0" anchor="t">
            <a:normAutofit/>
          </a:bodyPr>
          <a:lstStyle/>
          <a:p>
            <a:pPr algn="r"/>
            <a:r>
              <a:rPr lang="en-US" sz="4000" dirty="0">
                <a:solidFill>
                  <a:srgbClr val="FFFFFF"/>
                </a:solidFill>
              </a:rPr>
              <a:t>Predictions</a:t>
            </a:r>
            <a:br>
              <a:rPr lang="en-US" sz="4000" dirty="0">
                <a:solidFill>
                  <a:srgbClr val="FFFFFF"/>
                </a:solidFill>
              </a:rPr>
            </a:br>
            <a:endParaRPr lang="en-US" sz="4000" dirty="0">
              <a:solidFill>
                <a:srgbClr val="FFFFFF"/>
              </a:solidFill>
            </a:endParaRPr>
          </a:p>
        </p:txBody>
      </p:sp>
      <p:cxnSp>
        <p:nvCxnSpPr>
          <p:cNvPr id="14" name="Straight Connector 13">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0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7FB43C-B38F-BCB0-9193-0A3E5E4F78D0}"/>
              </a:ext>
            </a:extLst>
          </p:cNvPr>
          <p:cNvSpPr>
            <a:spLocks noGrp="1"/>
          </p:cNvSpPr>
          <p:nvPr>
            <p:ph idx="1"/>
          </p:nvPr>
        </p:nvSpPr>
        <p:spPr>
          <a:xfrm>
            <a:off x="914400" y="2853369"/>
            <a:ext cx="3943762" cy="3088460"/>
          </a:xfrm>
        </p:spPr>
        <p:txBody>
          <a:bodyPr>
            <a:normAutofit/>
          </a:bodyPr>
          <a:lstStyle/>
          <a:p>
            <a:pPr marL="0" indent="0">
              <a:lnSpc>
                <a:spcPct val="110000"/>
              </a:lnSpc>
              <a:buNone/>
            </a:pPr>
            <a:r>
              <a:rPr lang="en-US" sz="1600" b="1"/>
              <a:t>If I were to continue to collect data going into the cooler months, What do I think the outcome of the data would change?</a:t>
            </a:r>
          </a:p>
          <a:p>
            <a:pPr>
              <a:lnSpc>
                <a:spcPct val="110000"/>
              </a:lnSpc>
            </a:pPr>
            <a:endParaRPr lang="en-US" sz="1600"/>
          </a:p>
          <a:p>
            <a:pPr marL="0" indent="0">
              <a:lnSpc>
                <a:spcPct val="110000"/>
              </a:lnSpc>
              <a:buNone/>
            </a:pPr>
            <a:r>
              <a:rPr lang="en-US" sz="1600"/>
              <a:t>I predict as the temperature slowly starts to come down; the humidity will too. As we approach the fall season, I predict the humidity will slowly decrease to 0.</a:t>
            </a:r>
          </a:p>
          <a:p>
            <a:pPr marL="0" indent="0">
              <a:lnSpc>
                <a:spcPct val="110000"/>
              </a:lnSpc>
              <a:buNone/>
            </a:pPr>
            <a:endParaRPr lang="en-US" sz="1600"/>
          </a:p>
        </p:txBody>
      </p:sp>
      <p:pic>
        <p:nvPicPr>
          <p:cNvPr id="5" name="Picture 4" descr="Angle view of an ice wall">
            <a:extLst>
              <a:ext uri="{FF2B5EF4-FFF2-40B4-BE49-F238E27FC236}">
                <a16:creationId xmlns:a16="http://schemas.microsoft.com/office/drawing/2014/main" id="{76C7221F-2E0D-3482-7D7B-185C8C5F23C3}"/>
              </a:ext>
            </a:extLst>
          </p:cNvPr>
          <p:cNvPicPr>
            <a:picLocks noChangeAspect="1"/>
          </p:cNvPicPr>
          <p:nvPr/>
        </p:nvPicPr>
        <p:blipFill rotWithShape="1">
          <a:blip r:embed="rId2"/>
          <a:srcRect l="15217" r="21394" b="-1"/>
          <a:stretch/>
        </p:blipFill>
        <p:spPr>
          <a:xfrm>
            <a:off x="5679452" y="10"/>
            <a:ext cx="6512547" cy="6857990"/>
          </a:xfrm>
          <a:prstGeom prst="rect">
            <a:avLst/>
          </a:prstGeom>
        </p:spPr>
      </p:pic>
    </p:spTree>
    <p:extLst>
      <p:ext uri="{BB962C8B-B14F-4D97-AF65-F5344CB8AC3E}">
        <p14:creationId xmlns:p14="http://schemas.microsoft.com/office/powerpoint/2010/main" val="223261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rson walking up a stairs">
            <a:extLst>
              <a:ext uri="{FF2B5EF4-FFF2-40B4-BE49-F238E27FC236}">
                <a16:creationId xmlns:a16="http://schemas.microsoft.com/office/drawing/2014/main" id="{AD11F29B-85E2-8E78-0362-615363F329DC}"/>
              </a:ext>
            </a:extLst>
          </p:cNvPr>
          <p:cNvPicPr>
            <a:picLocks noChangeAspect="1"/>
          </p:cNvPicPr>
          <p:nvPr/>
        </p:nvPicPr>
        <p:blipFill rotWithShape="1">
          <a:blip r:embed="rId2"/>
          <a:srcRect t="4365" b="11366"/>
          <a:stretch/>
        </p:blipFill>
        <p:spPr>
          <a:xfrm>
            <a:off x="20" y="10"/>
            <a:ext cx="12191979" cy="6857990"/>
          </a:xfrm>
          <a:prstGeom prst="rect">
            <a:avLst/>
          </a:prstGeom>
        </p:spPr>
      </p:pic>
      <p:sp>
        <p:nvSpPr>
          <p:cNvPr id="12" name="Rectangle 11">
            <a:extLst>
              <a:ext uri="{FF2B5EF4-FFF2-40B4-BE49-F238E27FC236}">
                <a16:creationId xmlns:a16="http://schemas.microsoft.com/office/drawing/2014/main" id="{0AF66B7C-69F6-439C-A508-14C94AF6B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61948" y="0"/>
            <a:ext cx="7230052"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6DFC46-4A46-3FE7-14FA-DB247E877448}"/>
              </a:ext>
            </a:extLst>
          </p:cNvPr>
          <p:cNvSpPr>
            <a:spLocks noGrp="1"/>
          </p:cNvSpPr>
          <p:nvPr>
            <p:ph type="title"/>
          </p:nvPr>
        </p:nvSpPr>
        <p:spPr>
          <a:xfrm>
            <a:off x="6421729" y="914400"/>
            <a:ext cx="4892948" cy="3427867"/>
          </a:xfrm>
        </p:spPr>
        <p:txBody>
          <a:bodyPr vert="horz" lIns="91440" tIns="45720" rIns="91440" bIns="45720" rtlCol="0" anchor="t">
            <a:normAutofit/>
          </a:bodyPr>
          <a:lstStyle/>
          <a:p>
            <a:pPr algn="r"/>
            <a:r>
              <a:rPr lang="en-US">
                <a:solidFill>
                  <a:srgbClr val="FFFFFF"/>
                </a:solidFill>
              </a:rPr>
              <a:t>Challenges</a:t>
            </a:r>
          </a:p>
        </p:txBody>
      </p:sp>
      <p:cxnSp>
        <p:nvCxnSpPr>
          <p:cNvPr id="14" name="Straight Connector 13">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59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C1FBD6-C693-DFF2-6B47-B01A4FC5AEB9}"/>
              </a:ext>
            </a:extLst>
          </p:cNvPr>
          <p:cNvSpPr>
            <a:spLocks noGrp="1"/>
          </p:cNvSpPr>
          <p:nvPr>
            <p:ph idx="1"/>
          </p:nvPr>
        </p:nvSpPr>
        <p:spPr>
          <a:xfrm>
            <a:off x="914400" y="2853369"/>
            <a:ext cx="3943762" cy="3088460"/>
          </a:xfrm>
        </p:spPr>
        <p:txBody>
          <a:bodyPr>
            <a:normAutofit/>
          </a:bodyPr>
          <a:lstStyle/>
          <a:p>
            <a:pPr marL="0" indent="0">
              <a:buNone/>
            </a:pPr>
            <a:r>
              <a:rPr lang="en-US" dirty="0"/>
              <a:t>My hardest challenge was remembering that when saving the data, it must all go into the same directory.</a:t>
            </a:r>
          </a:p>
          <a:p>
            <a:pPr marL="0" indent="0">
              <a:buNone/>
            </a:pPr>
            <a:r>
              <a:rPr lang="en-US" dirty="0"/>
              <a:t>If the information is not in the same directory, the data will not extract.</a:t>
            </a:r>
          </a:p>
        </p:txBody>
      </p:sp>
      <p:pic>
        <p:nvPicPr>
          <p:cNvPr id="5" name="Picture 4" descr="Complex maths formulae on a blackboard">
            <a:extLst>
              <a:ext uri="{FF2B5EF4-FFF2-40B4-BE49-F238E27FC236}">
                <a16:creationId xmlns:a16="http://schemas.microsoft.com/office/drawing/2014/main" id="{4F172AD9-5BBC-4BC8-86AD-5B000B6A2FEC}"/>
              </a:ext>
            </a:extLst>
          </p:cNvPr>
          <p:cNvPicPr>
            <a:picLocks noChangeAspect="1"/>
          </p:cNvPicPr>
          <p:nvPr/>
        </p:nvPicPr>
        <p:blipFill rotWithShape="1">
          <a:blip r:embed="rId2"/>
          <a:srcRect l="22300" r="8376" b="-1"/>
          <a:stretch/>
        </p:blipFill>
        <p:spPr>
          <a:xfrm>
            <a:off x="5679452" y="10"/>
            <a:ext cx="6512547" cy="6857990"/>
          </a:xfrm>
          <a:prstGeom prst="rect">
            <a:avLst/>
          </a:prstGeom>
        </p:spPr>
      </p:pic>
    </p:spTree>
    <p:extLst>
      <p:ext uri="{BB962C8B-B14F-4D97-AF65-F5344CB8AC3E}">
        <p14:creationId xmlns:p14="http://schemas.microsoft.com/office/powerpoint/2010/main" val="2903439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90CB-C39B-80C1-40D0-E01A4D714272}"/>
              </a:ext>
            </a:extLst>
          </p:cNvPr>
          <p:cNvSpPr>
            <a:spLocks noGrp="1"/>
          </p:cNvSpPr>
          <p:nvPr>
            <p:ph type="title"/>
          </p:nvPr>
        </p:nvSpPr>
        <p:spPr/>
        <p:txBody>
          <a:bodyPr/>
          <a:lstStyle/>
          <a:p>
            <a:r>
              <a:rPr lang="en-US" dirty="0"/>
              <a:t>Career Skills Gained</a:t>
            </a:r>
          </a:p>
        </p:txBody>
      </p:sp>
      <p:sp>
        <p:nvSpPr>
          <p:cNvPr id="3" name="Content Placeholder 2">
            <a:extLst>
              <a:ext uri="{FF2B5EF4-FFF2-40B4-BE49-F238E27FC236}">
                <a16:creationId xmlns:a16="http://schemas.microsoft.com/office/drawing/2014/main" id="{7A505514-A822-4E31-EA08-82F65BBD4ACE}"/>
              </a:ext>
            </a:extLst>
          </p:cNvPr>
          <p:cNvSpPr>
            <a:spLocks noGrp="1"/>
          </p:cNvSpPr>
          <p:nvPr>
            <p:ph idx="1"/>
          </p:nvPr>
        </p:nvSpPr>
        <p:spPr/>
        <p:txBody>
          <a:bodyPr/>
          <a:lstStyle/>
          <a:p>
            <a:r>
              <a:rPr lang="en-US" dirty="0"/>
              <a:t>Programming using Python</a:t>
            </a:r>
          </a:p>
          <a:p>
            <a:r>
              <a:rPr lang="en-US" dirty="0"/>
              <a:t>Exporting data from Python to Excel</a:t>
            </a:r>
          </a:p>
          <a:p>
            <a:r>
              <a:rPr lang="en-US" dirty="0"/>
              <a:t>Creating databases using Excel</a:t>
            </a:r>
          </a:p>
          <a:p>
            <a:r>
              <a:rPr lang="en-US" dirty="0"/>
              <a:t>Analyzing data</a:t>
            </a:r>
          </a:p>
          <a:p>
            <a:r>
              <a:rPr lang="en-US" dirty="0"/>
              <a:t>Troubleshooting code in Python when it will not run.</a:t>
            </a:r>
          </a:p>
          <a:p>
            <a:endParaRPr lang="en-US" dirty="0"/>
          </a:p>
        </p:txBody>
      </p:sp>
    </p:spTree>
    <p:extLst>
      <p:ext uri="{BB962C8B-B14F-4D97-AF65-F5344CB8AC3E}">
        <p14:creationId xmlns:p14="http://schemas.microsoft.com/office/powerpoint/2010/main" val="935650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FEC9-B285-BEF3-9CDB-D84872C69C65}"/>
              </a:ext>
            </a:extLst>
          </p:cNvPr>
          <p:cNvSpPr>
            <a:spLocks noGrp="1"/>
          </p:cNvSpPr>
          <p:nvPr>
            <p:ph type="title"/>
          </p:nvPr>
        </p:nvSpPr>
        <p:spPr/>
        <p:txBody>
          <a:bodyPr/>
          <a:lstStyle/>
          <a:p>
            <a:pPr algn="ctr"/>
            <a:r>
              <a:rPr lang="en-US" dirty="0"/>
              <a:t>Software used:</a:t>
            </a:r>
          </a:p>
        </p:txBody>
      </p:sp>
      <p:sp>
        <p:nvSpPr>
          <p:cNvPr id="3" name="Content Placeholder 2">
            <a:extLst>
              <a:ext uri="{FF2B5EF4-FFF2-40B4-BE49-F238E27FC236}">
                <a16:creationId xmlns:a16="http://schemas.microsoft.com/office/drawing/2014/main" id="{340164DD-45EA-C05F-49CF-ECB4760899F5}"/>
              </a:ext>
            </a:extLst>
          </p:cNvPr>
          <p:cNvSpPr>
            <a:spLocks noGrp="1"/>
          </p:cNvSpPr>
          <p:nvPr>
            <p:ph idx="1"/>
          </p:nvPr>
        </p:nvSpPr>
        <p:spPr/>
        <p:txBody>
          <a:bodyPr/>
          <a:lstStyle/>
          <a:p>
            <a:r>
              <a:rPr lang="en-US" dirty="0"/>
              <a:t>Spyder (used through Anaconda which lets me use Python IDE)</a:t>
            </a:r>
          </a:p>
          <a:p>
            <a:r>
              <a:rPr lang="en-US" dirty="0"/>
              <a:t>Microsoft Excel</a:t>
            </a:r>
          </a:p>
          <a:p>
            <a:r>
              <a:rPr lang="en-US" dirty="0"/>
              <a:t>SQLite</a:t>
            </a:r>
          </a:p>
        </p:txBody>
      </p:sp>
    </p:spTree>
    <p:extLst>
      <p:ext uri="{BB962C8B-B14F-4D97-AF65-F5344CB8AC3E}">
        <p14:creationId xmlns:p14="http://schemas.microsoft.com/office/powerpoint/2010/main" val="3829796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03A47-B3B1-8B31-97FA-8E36D6158E5E}"/>
              </a:ext>
            </a:extLst>
          </p:cNvPr>
          <p:cNvSpPr>
            <a:spLocks noGrp="1"/>
          </p:cNvSpPr>
          <p:nvPr>
            <p:ph type="title"/>
          </p:nvPr>
        </p:nvSpPr>
        <p:spPr>
          <a:xfrm>
            <a:off x="914401" y="1371600"/>
            <a:ext cx="3943762" cy="1314443"/>
          </a:xfrm>
        </p:spPr>
        <p:txBody>
          <a:bodyPr>
            <a:normAutofit/>
          </a:bodyPr>
          <a:lstStyle/>
          <a:p>
            <a:r>
              <a:rPr lang="en-US" dirty="0"/>
              <a:t>Conclusion</a:t>
            </a:r>
            <a:endParaRPr lang="en-US"/>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657DEA-7DCB-B24E-90F2-603B398686B6}"/>
              </a:ext>
            </a:extLst>
          </p:cNvPr>
          <p:cNvSpPr>
            <a:spLocks noGrp="1"/>
          </p:cNvSpPr>
          <p:nvPr>
            <p:ph idx="1"/>
          </p:nvPr>
        </p:nvSpPr>
        <p:spPr>
          <a:xfrm>
            <a:off x="914400" y="2853369"/>
            <a:ext cx="3943762" cy="3088460"/>
          </a:xfrm>
        </p:spPr>
        <p:txBody>
          <a:bodyPr>
            <a:normAutofit/>
          </a:bodyPr>
          <a:lstStyle/>
          <a:p>
            <a:r>
              <a:rPr lang="en-US" dirty="0"/>
              <a:t>This project is using data found on a cloud service and programming it using Python to place the data imported into databases. There are hundreds of different outcomes depending on the zip code used or what data was extracted.</a:t>
            </a:r>
          </a:p>
        </p:txBody>
      </p:sp>
      <p:pic>
        <p:nvPicPr>
          <p:cNvPr id="5" name="Picture 4" descr="Cloud shaped hard drive with cables">
            <a:extLst>
              <a:ext uri="{FF2B5EF4-FFF2-40B4-BE49-F238E27FC236}">
                <a16:creationId xmlns:a16="http://schemas.microsoft.com/office/drawing/2014/main" id="{2C51F90D-8B25-8793-30EA-6BEB939B4501}"/>
              </a:ext>
            </a:extLst>
          </p:cNvPr>
          <p:cNvPicPr>
            <a:picLocks noChangeAspect="1"/>
          </p:cNvPicPr>
          <p:nvPr/>
        </p:nvPicPr>
        <p:blipFill rotWithShape="1">
          <a:blip r:embed="rId2"/>
          <a:srcRect l="16542" r="29093" b="1"/>
          <a:stretch/>
        </p:blipFill>
        <p:spPr>
          <a:xfrm>
            <a:off x="5679452" y="10"/>
            <a:ext cx="6512547" cy="6857990"/>
          </a:xfrm>
          <a:prstGeom prst="rect">
            <a:avLst/>
          </a:prstGeom>
        </p:spPr>
      </p:pic>
    </p:spTree>
    <p:extLst>
      <p:ext uri="{BB962C8B-B14F-4D97-AF65-F5344CB8AC3E}">
        <p14:creationId xmlns:p14="http://schemas.microsoft.com/office/powerpoint/2010/main" val="335366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0">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9" name="Rectangle 12">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FBE577C-50CE-A5D0-11D7-3BBD31BB0DA3}"/>
              </a:ext>
            </a:extLst>
          </p:cNvPr>
          <p:cNvPicPr>
            <a:picLocks noChangeAspect="1"/>
          </p:cNvPicPr>
          <p:nvPr/>
        </p:nvPicPr>
        <p:blipFill rotWithShape="1">
          <a:blip r:embed="rId2"/>
          <a:srcRect t="3448" b="6660"/>
          <a:stretch/>
        </p:blipFill>
        <p:spPr>
          <a:xfrm>
            <a:off x="-112522" y="-1"/>
            <a:ext cx="7803224" cy="6857989"/>
          </a:xfrm>
          <a:prstGeom prst="rect">
            <a:avLst/>
          </a:prstGeom>
        </p:spPr>
      </p:pic>
      <p:sp>
        <p:nvSpPr>
          <p:cNvPr id="20" name="Rectangle 14">
            <a:extLst>
              <a:ext uri="{FF2B5EF4-FFF2-40B4-BE49-F238E27FC236}">
                <a16:creationId xmlns:a16="http://schemas.microsoft.com/office/drawing/2014/main" id="{F8B2ECD5-47B1-47AD-AC9D-045064631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896636"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6CB647E-C451-D453-5B72-7355DBE7F9C5}"/>
              </a:ext>
            </a:extLst>
          </p:cNvPr>
          <p:cNvSpPr>
            <a:spLocks noGrp="1"/>
          </p:cNvSpPr>
          <p:nvPr>
            <p:ph type="title"/>
          </p:nvPr>
        </p:nvSpPr>
        <p:spPr>
          <a:xfrm>
            <a:off x="914401" y="914400"/>
            <a:ext cx="4659086" cy="3427867"/>
          </a:xfrm>
        </p:spPr>
        <p:txBody>
          <a:bodyPr vert="horz" lIns="91440" tIns="45720" rIns="91440" bIns="45720" rtlCol="0" anchor="t">
            <a:normAutofit/>
          </a:bodyPr>
          <a:lstStyle/>
          <a:p>
            <a:r>
              <a:rPr lang="en-US">
                <a:solidFill>
                  <a:srgbClr val="FFFFFF"/>
                </a:solidFill>
              </a:rPr>
              <a:t>Software:</a:t>
            </a:r>
          </a:p>
        </p:txBody>
      </p:sp>
      <p:cxnSp>
        <p:nvCxnSpPr>
          <p:cNvPr id="17" name="Straight Connector 16">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63D9E7C-7C04-00D4-9F40-FDBACAA9BA59}"/>
              </a:ext>
            </a:extLst>
          </p:cNvPr>
          <p:cNvPicPr>
            <a:picLocks noChangeAspect="1"/>
          </p:cNvPicPr>
          <p:nvPr/>
        </p:nvPicPr>
        <p:blipFill rotWithShape="1">
          <a:blip r:embed="rId3"/>
          <a:srcRect l="2583" r="39822"/>
          <a:stretch/>
        </p:blipFill>
        <p:spPr>
          <a:xfrm>
            <a:off x="7162382" y="25290"/>
            <a:ext cx="4921766" cy="6987453"/>
          </a:xfrm>
          <a:prstGeom prst="rect">
            <a:avLst/>
          </a:prstGeom>
        </p:spPr>
      </p:pic>
    </p:spTree>
    <p:extLst>
      <p:ext uri="{BB962C8B-B14F-4D97-AF65-F5344CB8AC3E}">
        <p14:creationId xmlns:p14="http://schemas.microsoft.com/office/powerpoint/2010/main" val="86146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88A827-D925-C37C-C7D3-7A5199E816B4}"/>
              </a:ext>
            </a:extLst>
          </p:cNvPr>
          <p:cNvSpPr>
            <a:spLocks noGrp="1"/>
          </p:cNvSpPr>
          <p:nvPr>
            <p:ph type="title"/>
          </p:nvPr>
        </p:nvSpPr>
        <p:spPr>
          <a:xfrm>
            <a:off x="7353038" y="1371600"/>
            <a:ext cx="3924562" cy="1314443"/>
          </a:xfrm>
        </p:spPr>
        <p:txBody>
          <a:bodyPr>
            <a:normAutofit/>
          </a:bodyPr>
          <a:lstStyle/>
          <a:p>
            <a:r>
              <a:rPr lang="en-US" dirty="0"/>
              <a:t>The Planning Process:</a:t>
            </a:r>
          </a:p>
        </p:txBody>
      </p:sp>
      <p:pic>
        <p:nvPicPr>
          <p:cNvPr id="5" name="Picture 4" descr="Cubes connected with a red line">
            <a:extLst>
              <a:ext uri="{FF2B5EF4-FFF2-40B4-BE49-F238E27FC236}">
                <a16:creationId xmlns:a16="http://schemas.microsoft.com/office/drawing/2014/main" id="{0D95D6D4-6883-220F-5C26-C2CAE1C4E891}"/>
              </a:ext>
            </a:extLst>
          </p:cNvPr>
          <p:cNvPicPr>
            <a:picLocks noChangeAspect="1"/>
          </p:cNvPicPr>
          <p:nvPr/>
        </p:nvPicPr>
        <p:blipFill rotWithShape="1">
          <a:blip r:embed="rId2"/>
          <a:srcRect l="19154" r="7724" b="-1"/>
          <a:stretch/>
        </p:blipFill>
        <p:spPr>
          <a:xfrm>
            <a:off x="20" y="10"/>
            <a:ext cx="6512527" cy="6857990"/>
          </a:xfrm>
          <a:prstGeom prst="rect">
            <a:avLst/>
          </a:prstGeom>
        </p:spPr>
      </p:pic>
      <p:cxnSp>
        <p:nvCxnSpPr>
          <p:cNvPr id="11" name="Straight Connector 1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3B7592-5059-37F8-66B6-F08DC0B8683A}"/>
              </a:ext>
            </a:extLst>
          </p:cNvPr>
          <p:cNvSpPr>
            <a:spLocks noGrp="1"/>
          </p:cNvSpPr>
          <p:nvPr>
            <p:ph idx="1"/>
          </p:nvPr>
        </p:nvSpPr>
        <p:spPr>
          <a:xfrm>
            <a:off x="7353037" y="2853369"/>
            <a:ext cx="3924562" cy="3088460"/>
          </a:xfrm>
        </p:spPr>
        <p:txBody>
          <a:bodyPr>
            <a:normAutofit/>
          </a:bodyPr>
          <a:lstStyle/>
          <a:p>
            <a:pPr marL="0" indent="0">
              <a:buNone/>
            </a:pPr>
            <a:r>
              <a:rPr lang="en-US" dirty="0"/>
              <a:t>It takes a lot to complete a project like this, but all can be done with proper planning. A flowchart is a visual representation of the project. This step by step will help you along the way to completing it.</a:t>
            </a:r>
          </a:p>
        </p:txBody>
      </p:sp>
    </p:spTree>
    <p:extLst>
      <p:ext uri="{BB962C8B-B14F-4D97-AF65-F5344CB8AC3E}">
        <p14:creationId xmlns:p14="http://schemas.microsoft.com/office/powerpoint/2010/main" val="1351774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3D spheres connected with a red line">
            <a:extLst>
              <a:ext uri="{FF2B5EF4-FFF2-40B4-BE49-F238E27FC236}">
                <a16:creationId xmlns:a16="http://schemas.microsoft.com/office/drawing/2014/main" id="{57790965-B587-FD6E-E3E3-E1B600C45181}"/>
              </a:ext>
            </a:extLst>
          </p:cNvPr>
          <p:cNvPicPr>
            <a:picLocks noChangeAspect="1"/>
          </p:cNvPicPr>
          <p:nvPr/>
        </p:nvPicPr>
        <p:blipFill rotWithShape="1">
          <a:blip r:embed="rId2"/>
          <a:srcRect t="24072" b="929"/>
          <a:stretch/>
        </p:blipFill>
        <p:spPr>
          <a:xfrm>
            <a:off x="20" y="10"/>
            <a:ext cx="12191979" cy="6857989"/>
          </a:xfrm>
          <a:prstGeom prst="rect">
            <a:avLst/>
          </a:prstGeom>
        </p:spPr>
      </p:pic>
      <p:sp>
        <p:nvSpPr>
          <p:cNvPr id="12" name="Rectangle 11">
            <a:extLst>
              <a:ext uri="{FF2B5EF4-FFF2-40B4-BE49-F238E27FC236}">
                <a16:creationId xmlns:a16="http://schemas.microsoft.com/office/drawing/2014/main" id="{9BD78BA5-2579-4D62-B68F-2289D39BF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73FE5-3E88-C57D-31C2-64FCE7B916E3}"/>
              </a:ext>
            </a:extLst>
          </p:cNvPr>
          <p:cNvSpPr>
            <a:spLocks noGrp="1"/>
          </p:cNvSpPr>
          <p:nvPr>
            <p:ph type="title"/>
          </p:nvPr>
        </p:nvSpPr>
        <p:spPr>
          <a:xfrm>
            <a:off x="914400" y="914400"/>
            <a:ext cx="4892948" cy="3427867"/>
          </a:xfrm>
        </p:spPr>
        <p:txBody>
          <a:bodyPr vert="horz" lIns="91440" tIns="45720" rIns="91440" bIns="45720" rtlCol="0" anchor="t">
            <a:normAutofit/>
          </a:bodyPr>
          <a:lstStyle/>
          <a:p>
            <a:r>
              <a:rPr lang="en-US" dirty="0">
                <a:solidFill>
                  <a:srgbClr val="FFFFFF"/>
                </a:solidFill>
              </a:rPr>
              <a:t>Flowcharts</a:t>
            </a:r>
          </a:p>
        </p:txBody>
      </p:sp>
      <p:cxnSp>
        <p:nvCxnSpPr>
          <p:cNvPr id="14" name="Straight Connector 13">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96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11">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31" name="Rectangle 13">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14400" y="1371600"/>
            <a:ext cx="4079987" cy="1314443"/>
          </a:xfrm>
        </p:spPr>
        <p:txBody>
          <a:bodyPr vert="horz" lIns="91440" tIns="45720" rIns="91440" bIns="45720" rtlCol="0" anchor="t">
            <a:normAutofit/>
          </a:bodyPr>
          <a:lstStyle/>
          <a:p>
            <a:r>
              <a:rPr lang="en-US" sz="4000" kern="1200">
                <a:solidFill>
                  <a:schemeClr val="tx1"/>
                </a:solidFill>
                <a:latin typeface="+mj-lt"/>
                <a:ea typeface="+mj-ea"/>
                <a:cs typeface="+mj-cs"/>
              </a:rPr>
              <a:t>Flowchart</a:t>
            </a:r>
          </a:p>
        </p:txBody>
      </p:sp>
      <p:cxnSp>
        <p:nvCxnSpPr>
          <p:cNvPr id="32" name="Straight Connector 15">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14400" y="2853369"/>
            <a:ext cx="4079988" cy="3088460"/>
          </a:xfrm>
        </p:spPr>
        <p:txBody>
          <a:bodyPr vert="horz" lIns="91440" tIns="45720" rIns="91440" bIns="45720" rtlCol="0">
            <a:normAutofit/>
          </a:bodyPr>
          <a:lstStyle/>
          <a:p>
            <a:pPr>
              <a:lnSpc>
                <a:spcPct val="110000"/>
              </a:lnSpc>
            </a:pPr>
            <a:r>
              <a:rPr lang="en-US" sz="1400"/>
              <a:t>Include the following processes:</a:t>
            </a:r>
          </a:p>
          <a:p>
            <a:pPr marL="285750" indent="-285750">
              <a:lnSpc>
                <a:spcPct val="110000"/>
              </a:lnSpc>
              <a:buFont typeface="Arial" panose="020B0604020202020204" pitchFamily="34" charset="0"/>
              <a:buChar char="•"/>
            </a:pPr>
            <a:r>
              <a:rPr lang="en-US" sz="1400"/>
              <a:t>Install python</a:t>
            </a:r>
          </a:p>
          <a:p>
            <a:pPr marL="285750" indent="-285750">
              <a:lnSpc>
                <a:spcPct val="110000"/>
              </a:lnSpc>
              <a:buFont typeface="Arial" panose="020B0604020202020204" pitchFamily="34" charset="0"/>
              <a:buChar char="•"/>
            </a:pPr>
            <a:r>
              <a:rPr lang="en-US" sz="1400"/>
              <a:t>Download weather data to a database.</a:t>
            </a:r>
          </a:p>
          <a:p>
            <a:pPr marL="285750" indent="-285750">
              <a:lnSpc>
                <a:spcPct val="110000"/>
              </a:lnSpc>
              <a:buFont typeface="Arial" panose="020B0604020202020204" pitchFamily="34" charset="0"/>
              <a:buChar char="•"/>
            </a:pPr>
            <a:r>
              <a:rPr lang="en-US" sz="1400"/>
              <a:t>Extract weather data from database into a comma separated file with python</a:t>
            </a:r>
          </a:p>
          <a:p>
            <a:pPr marL="285750" indent="-285750">
              <a:lnSpc>
                <a:spcPct val="110000"/>
              </a:lnSpc>
              <a:buFont typeface="Arial" panose="020B0604020202020204" pitchFamily="34" charset="0"/>
              <a:buChar char="•"/>
            </a:pPr>
            <a:r>
              <a:rPr lang="en-US" sz="1400"/>
              <a:t>Cleanse weather data</a:t>
            </a:r>
          </a:p>
          <a:p>
            <a:pPr marL="285750" indent="-285750">
              <a:lnSpc>
                <a:spcPct val="110000"/>
              </a:lnSpc>
              <a:buFont typeface="Arial" panose="020B0604020202020204" pitchFamily="34" charset="0"/>
              <a:buChar char="•"/>
            </a:pPr>
            <a:r>
              <a:rPr lang="en-US" sz="1400"/>
              <a:t>Use Excel to manipulate data</a:t>
            </a:r>
          </a:p>
          <a:p>
            <a:pPr marL="285750" indent="-285750">
              <a:lnSpc>
                <a:spcPct val="110000"/>
              </a:lnSpc>
              <a:buFont typeface="Arial" panose="020B0604020202020204" pitchFamily="34" charset="0"/>
              <a:buChar char="•"/>
            </a:pPr>
            <a:r>
              <a:rPr lang="en-US" sz="1400"/>
              <a:t>Use python data analytics modules to develop graphical models</a:t>
            </a:r>
          </a:p>
          <a:p>
            <a:pPr marL="285750" indent="-285750">
              <a:lnSpc>
                <a:spcPct val="110000"/>
              </a:lnSpc>
              <a:buFont typeface="Arial" panose="020B0604020202020204" pitchFamily="34" charset="0"/>
              <a:buChar char="•"/>
            </a:pPr>
            <a:endParaRPr lang="en-US" sz="1400"/>
          </a:p>
          <a:p>
            <a:pPr>
              <a:lnSpc>
                <a:spcPct val="110000"/>
              </a:lnSpc>
            </a:pPr>
            <a:endParaRPr lang="en-US" sz="1400"/>
          </a:p>
          <a:p>
            <a:pPr>
              <a:lnSpc>
                <a:spcPct val="110000"/>
              </a:lnSpc>
            </a:pPr>
            <a:endParaRPr lang="en-US" sz="1400"/>
          </a:p>
          <a:p>
            <a:pPr>
              <a:lnSpc>
                <a:spcPct val="110000"/>
              </a:lnSpc>
            </a:pPr>
            <a:endParaRPr lang="en-US" sz="1400"/>
          </a:p>
        </p:txBody>
      </p:sp>
      <p:pic>
        <p:nvPicPr>
          <p:cNvPr id="4" name="Picture 3">
            <a:extLst>
              <a:ext uri="{FF2B5EF4-FFF2-40B4-BE49-F238E27FC236}">
                <a16:creationId xmlns:a16="http://schemas.microsoft.com/office/drawing/2014/main" id="{81C935E2-A8C7-A9E5-EB54-FD14834D1663}"/>
              </a:ext>
            </a:extLst>
          </p:cNvPr>
          <p:cNvPicPr>
            <a:picLocks noChangeAspect="1"/>
          </p:cNvPicPr>
          <p:nvPr/>
        </p:nvPicPr>
        <p:blipFill rotWithShape="1">
          <a:blip r:embed="rId2"/>
          <a:srcRect l="-1" r="233" b="1580"/>
          <a:stretch/>
        </p:blipFill>
        <p:spPr>
          <a:xfrm>
            <a:off x="5759871" y="643467"/>
            <a:ext cx="5777358" cy="5571065"/>
          </a:xfrm>
          <a:prstGeom prst="rect">
            <a:avLst/>
          </a:prstGeom>
        </p:spPr>
      </p:pic>
    </p:spTree>
    <p:extLst>
      <p:ext uri="{BB962C8B-B14F-4D97-AF65-F5344CB8AC3E}">
        <p14:creationId xmlns:p14="http://schemas.microsoft.com/office/powerpoint/2010/main" val="306461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Abstract blurred public library with bookshelves">
            <a:extLst>
              <a:ext uri="{FF2B5EF4-FFF2-40B4-BE49-F238E27FC236}">
                <a16:creationId xmlns:a16="http://schemas.microsoft.com/office/drawing/2014/main" id="{182CD1A1-EE61-5721-7681-633D594F8CB0}"/>
              </a:ext>
            </a:extLst>
          </p:cNvPr>
          <p:cNvPicPr>
            <a:picLocks noChangeAspect="1"/>
          </p:cNvPicPr>
          <p:nvPr/>
        </p:nvPicPr>
        <p:blipFill rotWithShape="1">
          <a:blip r:embed="rId2"/>
          <a:srcRect t="1310" b="14420"/>
          <a:stretch/>
        </p:blipFill>
        <p:spPr>
          <a:xfrm>
            <a:off x="20" y="10"/>
            <a:ext cx="12191979" cy="6857989"/>
          </a:xfrm>
          <a:prstGeom prst="rect">
            <a:avLst/>
          </a:prstGeom>
        </p:spPr>
      </p:pic>
      <p:sp>
        <p:nvSpPr>
          <p:cNvPr id="12" name="Rectangle 11">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5ED577-6677-5B74-EB0F-AC07BBD24B05}"/>
              </a:ext>
            </a:extLst>
          </p:cNvPr>
          <p:cNvSpPr>
            <a:spLocks noGrp="1"/>
          </p:cNvSpPr>
          <p:nvPr>
            <p:ph type="title"/>
          </p:nvPr>
        </p:nvSpPr>
        <p:spPr>
          <a:xfrm>
            <a:off x="914400" y="914400"/>
            <a:ext cx="4892948" cy="3427867"/>
          </a:xfrm>
        </p:spPr>
        <p:txBody>
          <a:bodyPr vert="horz" lIns="91440" tIns="45720" rIns="91440" bIns="45720" rtlCol="0" anchor="t">
            <a:normAutofit/>
          </a:bodyPr>
          <a:lstStyle/>
          <a:p>
            <a:r>
              <a:rPr lang="en-US" sz="4000">
                <a:solidFill>
                  <a:srgbClr val="FFFFFF"/>
                </a:solidFill>
              </a:rPr>
              <a:t>Adding a library</a:t>
            </a:r>
          </a:p>
        </p:txBody>
      </p:sp>
      <p:cxnSp>
        <p:nvCxnSpPr>
          <p:cNvPr id="14" name="Straight Connector 13">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27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1">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9" name="Rectangle 13">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914400" y="1371600"/>
            <a:ext cx="4079987" cy="1314443"/>
          </a:xfrm>
        </p:spPr>
        <p:txBody>
          <a:bodyPr vert="horz" lIns="91440" tIns="45720" rIns="91440" bIns="45720" rtlCol="0" anchor="t">
            <a:normAutofit/>
          </a:bodyPr>
          <a:lstStyle/>
          <a:p>
            <a:r>
              <a:rPr lang="en-US" sz="3700" kern="1200" dirty="0">
                <a:solidFill>
                  <a:schemeClr val="tx1"/>
                </a:solidFill>
                <a:latin typeface="+mj-lt"/>
                <a:ea typeface="+mj-ea"/>
                <a:cs typeface="+mj-cs"/>
              </a:rPr>
              <a:t>Software Inventory</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(Screenshots)</a:t>
            </a:r>
          </a:p>
        </p:txBody>
      </p:sp>
      <p:cxnSp>
        <p:nvCxnSpPr>
          <p:cNvPr id="20" name="Straight Connector 15">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914400" y="2853369"/>
            <a:ext cx="4079988" cy="3088460"/>
          </a:xfrm>
        </p:spPr>
        <p:txBody>
          <a:bodyPr vert="horz" lIns="91440" tIns="45720" rIns="91440" bIns="45720" rtlCol="0">
            <a:normAutofit/>
          </a:bodyPr>
          <a:lstStyle/>
          <a:p>
            <a:r>
              <a:rPr lang="en-US" dirty="0"/>
              <a:t>This step of the project, I was able to install the National Ocean and Atmospheric Administration’s (NOAA) data into my Python program.</a:t>
            </a:r>
          </a:p>
          <a:p>
            <a:endParaRPr lang="en-US" dirty="0"/>
          </a:p>
        </p:txBody>
      </p:sp>
      <p:pic>
        <p:nvPicPr>
          <p:cNvPr id="4" name="Picture 3">
            <a:extLst>
              <a:ext uri="{FF2B5EF4-FFF2-40B4-BE49-F238E27FC236}">
                <a16:creationId xmlns:a16="http://schemas.microsoft.com/office/drawing/2014/main" id="{FAEED7CB-6A4E-A2F7-253C-98D795E99EC2}"/>
              </a:ext>
            </a:extLst>
          </p:cNvPr>
          <p:cNvPicPr>
            <a:picLocks noChangeAspect="1"/>
          </p:cNvPicPr>
          <p:nvPr/>
        </p:nvPicPr>
        <p:blipFill>
          <a:blip r:embed="rId2"/>
          <a:stretch>
            <a:fillRect/>
          </a:stretch>
        </p:blipFill>
        <p:spPr>
          <a:xfrm>
            <a:off x="5748569" y="1899259"/>
            <a:ext cx="5799963" cy="3059481"/>
          </a:xfrm>
          <a:prstGeom prst="rect">
            <a:avLst/>
          </a:prstGeom>
        </p:spPr>
      </p:pic>
    </p:spTree>
    <p:extLst>
      <p:ext uri="{BB962C8B-B14F-4D97-AF65-F5344CB8AC3E}">
        <p14:creationId xmlns:p14="http://schemas.microsoft.com/office/powerpoint/2010/main" val="1857308462"/>
      </p:ext>
    </p:extLst>
  </p:cSld>
  <p:clrMapOvr>
    <a:masterClrMapping/>
  </p:clrMapOvr>
</p:sld>
</file>

<file path=ppt/theme/theme1.xml><?xml version="1.0" encoding="utf-8"?>
<a:theme xmlns:a="http://schemas.openxmlformats.org/drawingml/2006/main" name="DashVTI">
  <a:themeElements>
    <a:clrScheme name="AnalogousFromRegularSeedLeftStep">
      <a:dk1>
        <a:srgbClr val="000000"/>
      </a:dk1>
      <a:lt1>
        <a:srgbClr val="FFFFFF"/>
      </a:lt1>
      <a:dk2>
        <a:srgbClr val="242641"/>
      </a:dk2>
      <a:lt2>
        <a:srgbClr val="E2E8E6"/>
      </a:lt2>
      <a:accent1>
        <a:srgbClr val="C34D6C"/>
      </a:accent1>
      <a:accent2>
        <a:srgbClr val="B13B8C"/>
      </a:accent2>
      <a:accent3>
        <a:srgbClr val="B84DC3"/>
      </a:accent3>
      <a:accent4>
        <a:srgbClr val="743BB1"/>
      </a:accent4>
      <a:accent5>
        <a:srgbClr val="554DC3"/>
      </a:accent5>
      <a:accent6>
        <a:srgbClr val="3B64B1"/>
      </a:accent6>
      <a:hlink>
        <a:srgbClr val="319379"/>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42B0E7C6-1071-483F-A575-9AF7EE1B96AC}" vid="{E18014FF-B132-4F63-9D72-5B85E99D6417}"/>
    </a:ext>
  </a:extLst>
</a:theme>
</file>

<file path=docProps/app.xml><?xml version="1.0" encoding="utf-8"?>
<Properties xmlns="http://schemas.openxmlformats.org/officeDocument/2006/extended-properties" xmlns:vt="http://schemas.openxmlformats.org/officeDocument/2006/docPropsVTypes">
  <TotalTime>98</TotalTime>
  <Words>698</Words>
  <Application>Microsoft Office PowerPoint</Application>
  <PresentationFormat>Widescreen</PresentationFormat>
  <Paragraphs>73</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Grandview Display</vt:lpstr>
      <vt:lpstr>DashVTI</vt:lpstr>
      <vt:lpstr>CEIS 110 COURSE FINAL PROJECT</vt:lpstr>
      <vt:lpstr>INTRODUCTION</vt:lpstr>
      <vt:lpstr>Software used:</vt:lpstr>
      <vt:lpstr>Software:</vt:lpstr>
      <vt:lpstr>The Planning Process:</vt:lpstr>
      <vt:lpstr>Flowcharts</vt:lpstr>
      <vt:lpstr>Flowchart</vt:lpstr>
      <vt:lpstr>Adding a library</vt:lpstr>
      <vt:lpstr>Software Inventory (Screenshots)</vt:lpstr>
      <vt:lpstr>BuildWeatherDb.py Code (Screenshot)</vt:lpstr>
      <vt:lpstr>Python Console (Screenshot)</vt:lpstr>
      <vt:lpstr>Weather.db File (Screenshot)</vt:lpstr>
      <vt:lpstr>Querying the Database</vt:lpstr>
      <vt:lpstr>Query to retrieve all columns and all rows (Screenshot)</vt:lpstr>
      <vt:lpstr>Query to retrieve lowest and highest temperatures (Screenshot)</vt:lpstr>
      <vt:lpstr>Query to retrieve all clear days (Screenshot)</vt:lpstr>
      <vt:lpstr>Python code (Screenshot or file)</vt:lpstr>
      <vt:lpstr>Data Cleansing</vt:lpstr>
      <vt:lpstr>Retrieve and Convert Data to CSV Format (Screenshot)</vt:lpstr>
      <vt:lpstr>Converting Data in Python to Excel</vt:lpstr>
      <vt:lpstr>Temperature and Humidity Chart (Graph)</vt:lpstr>
      <vt:lpstr>Scatter Plot</vt:lpstr>
      <vt:lpstr>Plot (Line)</vt:lpstr>
      <vt:lpstr>Analysis </vt:lpstr>
      <vt:lpstr>Predictions </vt:lpstr>
      <vt:lpstr>PowerPoint Presentation</vt:lpstr>
      <vt:lpstr>Challenges</vt:lpstr>
      <vt:lpstr>PowerPoint Presentation</vt:lpstr>
      <vt:lpstr>Career Skills Gained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 110 COURSE FINAL PROJECT</dc:title>
  <dc:creator>Nicholas Jones</dc:creator>
  <cp:lastModifiedBy>Nicholas Jones</cp:lastModifiedBy>
  <cp:revision>1</cp:revision>
  <dcterms:created xsi:type="dcterms:W3CDTF">2022-08-18T21:01:12Z</dcterms:created>
  <dcterms:modified xsi:type="dcterms:W3CDTF">2022-08-19T23:59:28Z</dcterms:modified>
</cp:coreProperties>
</file>